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0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03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40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70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6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8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78BB-C3B1-4E67-9091-36E5B07E47B4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1AE9-0025-4D38-9319-27EFF8FDE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5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7"/>
            <a:ext cx="12192000" cy="6858000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0375" y="3113771"/>
            <a:ext cx="276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Você  entra em contato com  a </a:t>
            </a:r>
            <a:r>
              <a:rPr lang="pt-BR" b="1" dirty="0">
                <a:solidFill>
                  <a:schemeClr val="bg1"/>
                </a:solidFill>
                <a:latin typeface="Century" panose="02040604050505020304" pitchFamily="18" charset="0"/>
              </a:rPr>
              <a:t>C</a:t>
            </a:r>
            <a:r>
              <a:rPr lang="pt-BR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apsloki </a:t>
            </a:r>
            <a:endParaRPr lang="pt-BR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187" y="2115988"/>
            <a:ext cx="276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Vamos até o seu estacionamento e fazemos o mapeamento das vagas  e instalação </a:t>
            </a:r>
            <a:endParaRPr lang="pt-BR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75187" y="5604957"/>
            <a:ext cx="276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Você cadastra seu estacionamento </a:t>
            </a:r>
            <a:endParaRPr lang="pt-BR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890000" y="2836772"/>
            <a:ext cx="276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Você  começa a gerenciar as vagas de seu estacionamento  </a:t>
            </a:r>
            <a:endParaRPr lang="pt-BR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675422" y="6143248"/>
            <a:ext cx="276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Você  começa a lucrar muito mais </a:t>
            </a:r>
            <a:endParaRPr lang="pt-BR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61420" y="6143249"/>
            <a:ext cx="276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As empresas fecham negocio </a:t>
            </a:r>
            <a:endParaRPr lang="pt-BR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3" name="AutoShape 2" descr="Resultado de imagem para entrar em contat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190" y="851847"/>
            <a:ext cx="2159000" cy="2159000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460375" y="402080"/>
            <a:ext cx="504825" cy="55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00666" y="8474037"/>
            <a:ext cx="1109981" cy="67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pic>
        <p:nvPicPr>
          <p:cNvPr id="1032" name="Picture 8" descr="Resultado de imagem para fechar negoci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420592"/>
            <a:ext cx="2644338" cy="183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instalaça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93" y="582002"/>
            <a:ext cx="1565614" cy="15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10110693" y="8038452"/>
            <a:ext cx="440992" cy="41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38" name="Picture 14" descr="Resultado de imagem para cadastra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8" y="8324286"/>
            <a:ext cx="1355338" cy="135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9181" y="610447"/>
            <a:ext cx="2107619" cy="2107619"/>
          </a:xfrm>
          <a:prstGeom prst="rect">
            <a:avLst/>
          </a:prstGeom>
        </p:spPr>
      </p:pic>
      <p:pic>
        <p:nvPicPr>
          <p:cNvPr id="1044" name="Picture 20" descr="Resultado de imagem para cadastro png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57" y="3556041"/>
            <a:ext cx="1946990" cy="19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9465733" y="4752369"/>
            <a:ext cx="1405467" cy="1089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71450" y="3890581"/>
            <a:ext cx="2176309" cy="2176309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361420" y="3882300"/>
            <a:ext cx="504825" cy="55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34" name="Elipse 33"/>
          <p:cNvSpPr/>
          <p:nvPr/>
        </p:nvSpPr>
        <p:spPr>
          <a:xfrm>
            <a:off x="4218851" y="503163"/>
            <a:ext cx="504825" cy="55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3</a:t>
            </a:r>
          </a:p>
        </p:txBody>
      </p:sp>
      <p:sp>
        <p:nvSpPr>
          <p:cNvPr id="35" name="Elipse 34"/>
          <p:cNvSpPr/>
          <p:nvPr/>
        </p:nvSpPr>
        <p:spPr>
          <a:xfrm>
            <a:off x="4113216" y="3684550"/>
            <a:ext cx="504825" cy="55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/>
              <a:t>4</a:t>
            </a:r>
            <a:endParaRPr lang="pt-BR" b="1" dirty="0"/>
          </a:p>
        </p:txBody>
      </p:sp>
      <p:sp>
        <p:nvSpPr>
          <p:cNvPr id="36" name="Elipse 35"/>
          <p:cNvSpPr/>
          <p:nvPr/>
        </p:nvSpPr>
        <p:spPr>
          <a:xfrm>
            <a:off x="8310254" y="572447"/>
            <a:ext cx="504825" cy="55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37" name="Elipse 36"/>
          <p:cNvSpPr/>
          <p:nvPr/>
        </p:nvSpPr>
        <p:spPr>
          <a:xfrm>
            <a:off x="8304428" y="3895761"/>
            <a:ext cx="504825" cy="55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/>
              <a:t>6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9346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alpha val="72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Alexnadre</dc:creator>
  <cp:lastModifiedBy>Alexnadre</cp:lastModifiedBy>
  <cp:revision>6</cp:revision>
  <dcterms:created xsi:type="dcterms:W3CDTF">2020-03-01T21:16:24Z</dcterms:created>
  <dcterms:modified xsi:type="dcterms:W3CDTF">2020-03-01T21:54:13Z</dcterms:modified>
</cp:coreProperties>
</file>