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28800425" cy="359997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7" autoAdjust="0"/>
    <p:restoredTop sz="94660" autoAdjust="0"/>
  </p:normalViewPr>
  <p:slideViewPr>
    <p:cSldViewPr snapToGrid="0">
      <p:cViewPr>
        <p:scale>
          <a:sx n="33" d="100"/>
          <a:sy n="33" d="100"/>
        </p:scale>
        <p:origin x="714" y="-4302"/>
      </p:cViewPr>
      <p:guideLst>
        <p:guide orient="horz" pos="11338"/>
        <p:guide pos="9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8" y="72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502C2D-5B66-41C2-8AFE-AF0E4C5A93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69F704-A5CD-4242-97D5-7D52AFB2D4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D17BA-644E-449C-817A-BB292CF3BCEB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192BBC-5F09-4F42-9802-B99D202DB1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9C105-EEA0-46B6-A891-139FCB962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84D57-69DC-4BD8-A49B-36AA64E810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363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F22-5686-4B56-A3E6-3C2335DB6E8D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47376-1294-4D47-A776-A3B029D0B9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45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554572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3109139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4663711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6218278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7772850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9327417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10881989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12436561" algn="l" defTabSz="3109139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47376-1294-4D47-A776-A3B029D0B90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6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B1103-3535-4D1B-8530-616A98A27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53" y="5891626"/>
            <a:ext cx="21600319" cy="1253324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13E9C-E55B-47B4-A5D0-2D5EC4CD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53" y="18908198"/>
            <a:ext cx="21600319" cy="869160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232A9-B424-423A-856E-1621D6AF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8F32B-2298-4064-B1EC-452A7308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187AA-DEE2-49CA-95F0-474BA56D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80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63712-473D-4AB9-94B9-9B592BA1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F518A3-84C8-4F1B-9E00-CB78CE257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83164-4DAC-4495-9190-6E3E4430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A5934-B874-4BBB-904F-93405F63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B746F-3B45-496C-9DAF-12CAF5CB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3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00E929-64A1-4642-AEFC-9455D092B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0610304" y="1916653"/>
            <a:ext cx="6210092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E1A551-4C67-41A8-9316-E48BE98E9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0029" y="1916653"/>
            <a:ext cx="18270270" cy="3050811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05D37-B1E2-4FB2-80AD-696AEC99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7D037-6046-4D3C-99D4-08B71E63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6880D-54F2-4FE7-9BD4-04892019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95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16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1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F3014-4F32-457A-BC99-759916C3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5746E-8F35-47EB-A8FC-DF05933E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274918-457B-4210-B12E-1E2BC81F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BBAB9-B43E-4475-A50D-6C4D01B8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4F215-F65F-471B-8B26-94825DD2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71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04C69-07DD-47F5-ABE6-75039616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29" y="8974940"/>
            <a:ext cx="24840367" cy="14974888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CF94F-D83E-4CCE-BE12-F2211C58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5029" y="24091497"/>
            <a:ext cx="24840367" cy="7874940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0B0F6-5EE0-49A5-B94A-A9F878A6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E62C3-B26B-4BBE-BC2B-681F25E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C0616-CA39-464E-9AC0-E018293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9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65A80-8222-4FAA-82FE-1114356F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7C832-C003-4DA4-96E7-477EE173C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0029" y="9583264"/>
            <a:ext cx="12240181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95FDED-AAC4-4D99-B558-AD14543D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80215" y="9583264"/>
            <a:ext cx="12240181" cy="2284150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39ADA9-BA9B-43B3-9AB7-235C9300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31ECE8-5B0F-4B43-94DC-324DE0AB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DA1171-BADA-4B27-A151-8386721C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59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1EAD5-4973-4084-8849-76048DC4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780" y="1916656"/>
            <a:ext cx="24840367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23F9B-4B25-493B-A9B3-5864E710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3781" y="8824938"/>
            <a:ext cx="12183929" cy="432496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50A0E7-5F92-40EE-9B6A-DE9E83562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3781" y="13149904"/>
            <a:ext cx="12183929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296F7F-3A2C-4E67-ACAC-1EF0C917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580215" y="8824938"/>
            <a:ext cx="12243932" cy="432496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3A065F-0785-44C3-8AAC-978DE0DC5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580215" y="13149904"/>
            <a:ext cx="12243932" cy="1934152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8D758B-56E8-4A02-87B8-3DE33397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77D21F-1A0E-46A9-BB9D-A49F8205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AC9E4E-34A8-4EB2-BD2A-58BCA2B8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67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BDEEB-D66D-4218-9145-1B144B40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D65A1C-91C8-49BF-AB84-AB325BD4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AF22B8-1CC9-4864-BD8E-F1C30D3E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FEB7B7-9A14-4E11-8B52-3E29A0DE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76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FAA7C9-7360-438B-B5BF-035D6A20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047BD8-23E7-41D5-B97E-84B32262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3805C-6726-46E4-8576-9B313D19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9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AAE1D-784A-41E9-B612-A243DB39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782" y="2399982"/>
            <a:ext cx="9288886" cy="839993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48D347-E71E-48F2-AE6F-38C4DB1B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3932" y="5183298"/>
            <a:ext cx="14580215" cy="25583147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2293F8-BD3C-4101-8D26-A52530DE7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3782" y="10799922"/>
            <a:ext cx="9288886" cy="20008190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719D4E-ACA0-42C0-9B68-0A0A919A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8ABDF-80C3-4354-A08C-C3B8FE9A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BACB1C-0768-4E15-8872-4CE4ADD6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AF97-59E3-4701-A325-01EADCE4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782" y="2399982"/>
            <a:ext cx="9288886" cy="839993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485F73-814B-4D24-B05E-4A91B1C7F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243932" y="5183298"/>
            <a:ext cx="14580215" cy="25583147"/>
          </a:xfrm>
        </p:spPr>
        <p:txBody>
          <a:bodyPr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5C4FF8-8031-4E6A-BFF1-C0E25702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3782" y="10799922"/>
            <a:ext cx="9288886" cy="20008190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258B8E-59F9-48E2-88E7-59EFC14C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AFAE9D-C501-4ABE-8251-16858D42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0FDAA-4554-4988-9899-F1236FA6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1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80E29E-543B-4BB7-8884-C9BDDE06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029" y="1916656"/>
            <a:ext cx="2484036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02B39-0868-44BC-A302-AC3F0AAD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0029" y="9583264"/>
            <a:ext cx="2484036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36C798-4F8F-4902-8FF7-8FC9C805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0029" y="33366426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3FEC8-F28B-4947-9755-FC208264FF69}" type="datetimeFigureOut">
              <a:rPr lang="pt-BR" smtClean="0"/>
              <a:t>19/06/2018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7CFB0A-CE73-45E0-AD11-EE8E47E09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40141" y="33366426"/>
            <a:ext cx="972014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2BD05-1440-47BE-BF86-54D8EA81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340300" y="33366426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E842-2C4A-4A47-AA9F-29CCFD05E0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39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ECCF00A5-F9BB-46E3-8078-CABCD60859D2}"/>
              </a:ext>
            </a:extLst>
          </p:cNvPr>
          <p:cNvSpPr/>
          <p:nvPr/>
        </p:nvSpPr>
        <p:spPr>
          <a:xfrm>
            <a:off x="1440000" y="34228165"/>
            <a:ext cx="25920424" cy="928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72D62A7-7210-4A19-8D6B-957158F801D1}"/>
              </a:ext>
            </a:extLst>
          </p:cNvPr>
          <p:cNvSpPr txBox="1">
            <a:spLocks/>
          </p:cNvSpPr>
          <p:nvPr/>
        </p:nvSpPr>
        <p:spPr>
          <a:xfrm>
            <a:off x="1440000" y="8801100"/>
            <a:ext cx="12240000" cy="2268000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just"/>
            <a:r>
              <a:rPr lang="pt-BR" sz="2700" dirty="0"/>
              <a:t> 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RESUMO	 </a:t>
            </a: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	Software auxiliar de consulta 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multiplataforma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Uniinfo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, tem como principal objetivo fornecer informações referentes a universidade Paulista UNIP, auxiliando estudantes, professores e visitantes na busca de locais, eventos, entre outras informações. Um grande diferencial do projeto, é a praticidade de uso e versatilidade contidas no produto. Caso queira saber os eventos decorrentes, horários de cursos, localizações e demais informações, haverão abas especificas com os devidos saberes. O Banco de dados se encontra em um servidor em nuvem para consulta e recebimento de dados advindo de funcionários da UNIP, em função de regular a informação contida no aplicativo. O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Uniinfo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é um sistema portátil, gratuito e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multiplataforma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DESENVOLVIMENTO </a:t>
            </a: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Com o levantamento dos requisitos  foram desenvolvidos dois produtos, sendo eles: um aplicativo que atendesse as principais plataformas mobile 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, IOS  e  Windows Phone  , utilizado o IONIC  que  é um framework de código aberto para o desenvolvimento de aplicativos móveis híbridos, Construído no topo do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AngularJS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e Apache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Cordova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fornece ferramentas e serviços para desenvolver aplicativos móveis usando tecnologias da Web como CSS, HTML5,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Sas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 e o segundo produto uma página web auxiliar do projeto, como um método caso haja a não possibilidade da obtenção do aplicativo e um meio rápido via computador que irão sanar algumas dúvidas referentes ao aplicativo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Uniinfo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no desenvolvimento web foi utilizado o Adobe MUSE CC ,as linguagens utilizadas para a criação do site Web através desta ferramenta são HTML, CSS e 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 .</a:t>
            </a: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5E0B194-5071-4F6D-816C-2F2D22F88FDE}"/>
              </a:ext>
            </a:extLst>
          </p:cNvPr>
          <p:cNvSpPr txBox="1"/>
          <p:nvPr/>
        </p:nvSpPr>
        <p:spPr>
          <a:xfrm>
            <a:off x="1440000" y="1440000"/>
            <a:ext cx="2880000" cy="21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AF0BB7A-B23A-4C20-9617-259FBCAA9FC7}"/>
              </a:ext>
            </a:extLst>
          </p:cNvPr>
          <p:cNvSpPr txBox="1"/>
          <p:nvPr/>
        </p:nvSpPr>
        <p:spPr>
          <a:xfrm>
            <a:off x="5736119" y="1468575"/>
            <a:ext cx="21624306" cy="1180699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 algn="ctr"/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UNIVERSIDADE PAULISTA – UNIP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4A7D88-1D16-46A9-9F99-CD20E4DA7A7E}"/>
              </a:ext>
            </a:extLst>
          </p:cNvPr>
          <p:cNvSpPr txBox="1"/>
          <p:nvPr/>
        </p:nvSpPr>
        <p:spPr>
          <a:xfrm>
            <a:off x="5736119" y="2710543"/>
            <a:ext cx="21624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TECNOLOGIA – ICET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B13982-74E6-4B15-B720-B9857991C690}"/>
              </a:ext>
            </a:extLst>
          </p:cNvPr>
          <p:cNvSpPr txBox="1"/>
          <p:nvPr/>
        </p:nvSpPr>
        <p:spPr>
          <a:xfrm>
            <a:off x="5736119" y="3591885"/>
            <a:ext cx="21624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CURSO: CST ANÁLISE E DES SISTEMAS  CAMPUS: SOROCABA / SP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0CA2F8B-D328-4D61-BEA7-F85B1D8A1DD2}"/>
              </a:ext>
            </a:extLst>
          </p:cNvPr>
          <p:cNvSpPr txBox="1"/>
          <p:nvPr/>
        </p:nvSpPr>
        <p:spPr>
          <a:xfrm>
            <a:off x="1440000" y="4893129"/>
            <a:ext cx="2592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UNIINFO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712CE9-C498-4BCF-8F9D-07972E2F802D}"/>
              </a:ext>
            </a:extLst>
          </p:cNvPr>
          <p:cNvSpPr txBox="1"/>
          <p:nvPr/>
        </p:nvSpPr>
        <p:spPr>
          <a:xfrm>
            <a:off x="1440000" y="5734050"/>
            <a:ext cx="25920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Autores: JORGE WILLIAN DOS SANTOS - D448307 </a:t>
            </a: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KAIQUE CURAN RIBEIRO - N1079E1 </a:t>
            </a: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LEANDRO DA SILVA OLIVEIRA - D320912 </a:t>
            </a: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WESLEY APARECIDO NUNES DE ASSIS - D399IB1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6C09363-B24E-432E-8183-DAC9A04B88C4}"/>
              </a:ext>
            </a:extLst>
          </p:cNvPr>
          <p:cNvSpPr txBox="1"/>
          <p:nvPr/>
        </p:nvSpPr>
        <p:spPr>
          <a:xfrm>
            <a:off x="15120425" y="8771603"/>
            <a:ext cx="12240000" cy="226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	Há um total de quatro ícones no aplicativo que vão de eventos á informações, cada ícone tem sua função única no software, para tornar a experiência de uso mais prática.</a:t>
            </a:r>
          </a:p>
          <a:p>
            <a:pPr algn="just"/>
            <a:endParaRPr lang="pt-BR" dirty="0"/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pt-B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9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Eventos: </a:t>
            </a:r>
            <a:r>
              <a:rPr lang="pt-BR" sz="2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contém diversas informações como semanas de prova, palestras entre outros, no contexto geral ela é necessária para informações    temporárias da instituição.</a:t>
            </a:r>
          </a:p>
          <a:p>
            <a:pPr lvl="0" algn="just">
              <a:spcBef>
                <a:spcPts val="500"/>
              </a:spcBef>
            </a:pPr>
            <a:r>
              <a:rPr lang="pt-BR" sz="2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9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Cursos: </a:t>
            </a:r>
            <a:r>
              <a:rPr lang="pt-BR" sz="2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estarão disponibilizados os cursos correntes na instituição, divididos em períodos salas, turmas e semestres, isso implicara no fornecimento exato dos seus períodos de aulas sem conflitos e dúvidas.</a:t>
            </a:r>
          </a:p>
          <a:p>
            <a:pPr algn="just" fontAlgn="base">
              <a:spcBef>
                <a:spcPts val="5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	Locais: 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estarão referenciados diversos locais para consulta como secretaria, auditórios, bibliotecas em seus respectivos blocos e andares.</a:t>
            </a:r>
          </a:p>
          <a:p>
            <a:pPr algn="just" fontAlgn="base">
              <a:spcBef>
                <a:spcPts val="5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	Informações: 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tem funções especificas para dúvidas referentes ao aplicativo, configuração de perfil e sobre a  universidade.</a:t>
            </a: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1200" dirty="0"/>
          </a:p>
          <a:p>
            <a:pPr algn="just"/>
            <a:endParaRPr lang="pt-BR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  <a:p>
            <a:pPr algn="just">
              <a:spcBef>
                <a:spcPts val="1200"/>
              </a:spcBef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Conclui-se que o projeto </a:t>
            </a:r>
            <a:r>
              <a:rPr lang="pt-BR" sz="2900" dirty="0" err="1">
                <a:latin typeface="Arial" panose="020B0604020202020204" pitchFamily="34" charset="0"/>
                <a:cs typeface="Arial" panose="020B0604020202020204" pitchFamily="34" charset="0"/>
              </a:rPr>
              <a:t>Uniinfo</a:t>
            </a:r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 será de grande estima como um software de ajuda e consulta, que não atende apenas a classe estudantil, e sim  visitante e interessados sobre eventos que são realizados na universidade, Nosso objetivo com este projeto foi de desenvolver um aplicativo, para orientar de uma forma fácil os alunos e visitantes , sobre a localização dos departamentos e salas de aula. Como eventos que estão sendo realizados, de uma forma rápida e objetiva das informações.</a:t>
            </a:r>
          </a:p>
          <a:p>
            <a:pPr algn="just"/>
            <a:r>
              <a:rPr lang="pt-BR" sz="2900" dirty="0">
                <a:latin typeface="Arial" panose="020B0604020202020204" pitchFamily="34" charset="0"/>
                <a:cs typeface="Arial" panose="020B0604020202020204" pitchFamily="34" charset="0"/>
              </a:rPr>
              <a:t>	Aplicamos todo o conhecimento adquirido durante o semestre  e muitas horas dedicadas  a cursos extracurriculares e tutoriais para o desenvolvimento do projeto ,desta forma gerando um grande conhecimento e desenvolvimento pessoal e profissional de toda equipe  envolvida.</a:t>
            </a:r>
          </a:p>
          <a:p>
            <a:pPr>
              <a:lnSpc>
                <a:spcPts val="1800"/>
              </a:lnSpc>
            </a:pPr>
            <a:endParaRPr lang="pt-BR" sz="2700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4822D18-153B-4B1C-AF95-0CD0C7164232}"/>
              </a:ext>
            </a:extLst>
          </p:cNvPr>
          <p:cNvSpPr txBox="1"/>
          <p:nvPr/>
        </p:nvSpPr>
        <p:spPr>
          <a:xfrm>
            <a:off x="1439999" y="34355165"/>
            <a:ext cx="25920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ORIENTADORES : PROF. EDUARDO SIMI/ PROF. MARCOS CRUZ/ PROF. REVERDAN/ PROF. RANDAL/ PROF. RICHARDSON </a:t>
            </a:r>
          </a:p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COORDENADOR : PROF. RICHARDSON LUZ </a:t>
            </a:r>
          </a:p>
          <a:p>
            <a:pPr algn="ctr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2018/1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7918DD70-C5CE-43AA-9D4F-EC390E1DA2E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468575"/>
            <a:ext cx="3397471" cy="21923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8CAF96-80C0-4256-9A77-4C6384C31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35" y="30085486"/>
            <a:ext cx="3731165" cy="13226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DECF88-6115-4A93-AEA3-2ABB1EC4B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57" y="28352780"/>
            <a:ext cx="1574657" cy="15746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D004BA-E3B0-47D5-BA61-F282EC823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54" y="28089162"/>
            <a:ext cx="4438650" cy="2000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3BBC66-4CCC-4D3B-BE9C-B00356F97B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936" y="28249569"/>
            <a:ext cx="1424506" cy="192204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6536CB8-E906-4D81-9091-B74741BD7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860" y="28123474"/>
            <a:ext cx="2090730" cy="209073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3785E34-7F7F-4EA1-ABFA-65AD92BF0F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490" y="30164011"/>
            <a:ext cx="4026502" cy="119836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5807CF9-E888-4B85-92B4-0E086C87837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0" r="17121"/>
          <a:stretch/>
        </p:blipFill>
        <p:spPr>
          <a:xfrm>
            <a:off x="12024263" y="28180698"/>
            <a:ext cx="1881290" cy="197451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37C2AA-A448-4D32-9643-7226CD9953D6}"/>
              </a:ext>
            </a:extLst>
          </p:cNvPr>
          <p:cNvSpPr txBox="1"/>
          <p:nvPr/>
        </p:nvSpPr>
        <p:spPr>
          <a:xfrm>
            <a:off x="1439999" y="32568560"/>
            <a:ext cx="12240001" cy="1266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PRESSMAN, Roger S. Engenharia de Software: uma abordagem profissional. 7. ed. São Paulo: Pearson Makron Books, 2011</a:t>
            </a:r>
          </a:p>
          <a:p>
            <a:pPr marL="342900" indent="-342900">
              <a:buFontTx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MAGELA, Rogerio. Engenharia de Software Aplicada: fundamentos. Rio de Janeiro: Alta Books, 2006</a:t>
            </a:r>
          </a:p>
          <a:p>
            <a:pPr marL="342900" indent="-342900">
              <a:buFontTx/>
              <a:buAutoNum type="arabicPeriod"/>
            </a:pP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framework, disponível em &lt; https://ionicframework.com/ &gt; acesso em: 15 de novembro de 2017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F78A31A-BBF1-4C88-AF8F-7DB581B59FAE}"/>
              </a:ext>
            </a:extLst>
          </p:cNvPr>
          <p:cNvSpPr txBox="1"/>
          <p:nvPr/>
        </p:nvSpPr>
        <p:spPr>
          <a:xfrm>
            <a:off x="15237144" y="32569029"/>
            <a:ext cx="10405667" cy="13682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PALAVRAS CHAVES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Aplicativo ,salas e praticidade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CAD15E-368B-44BD-BDE9-54B514A942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578" y="10296997"/>
            <a:ext cx="12481834" cy="95543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F6F0D8-0C00-4301-8560-9875029B89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21798349"/>
            <a:ext cx="12465554" cy="6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6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s de storybo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115</Words>
  <Application>Microsoft Office PowerPoint</Application>
  <PresentationFormat>Personalizar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Layouts de storyboard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</dc:creator>
  <cp:lastModifiedBy>wesley ..</cp:lastModifiedBy>
  <cp:revision>101</cp:revision>
  <dcterms:created xsi:type="dcterms:W3CDTF">2017-11-18T02:44:03Z</dcterms:created>
  <dcterms:modified xsi:type="dcterms:W3CDTF">2018-06-19T18:34:13Z</dcterms:modified>
</cp:coreProperties>
</file>