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82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2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92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75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7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50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33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4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9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7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C97DE-B24D-4BBD-864C-6645445708F0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31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12192000" cy="592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86366" y="1146220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TEXTO(TITULO)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86366" y="2225899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86365" y="1711817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86365" y="3292700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86364" y="2778618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1" name="Retângulo de cantos arredondados 10">
            <a:hlinkClick r:id="" action="ppaction://hlinkshowjump?jump=nextslide"/>
          </p:cNvPr>
          <p:cNvSpPr/>
          <p:nvPr/>
        </p:nvSpPr>
        <p:spPr>
          <a:xfrm>
            <a:off x="515155" y="4172755"/>
            <a:ext cx="1262130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86364" y="5957553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TEXTO(RODAPÉ)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996409" y="218941"/>
            <a:ext cx="86503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38257" y="152402"/>
            <a:ext cx="112690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3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12192000" cy="592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hlinkClick r:id="" action="ppaction://hlinkshowjump?jump=nextslide"/>
          </p:cNvPr>
          <p:cNvSpPr txBox="1"/>
          <p:nvPr/>
        </p:nvSpPr>
        <p:spPr>
          <a:xfrm>
            <a:off x="3887270" y="218938"/>
            <a:ext cx="867178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1065" y="1183247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6364" y="5957553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TEXTO(RODAPÉ)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528217" y="152402"/>
            <a:ext cx="86503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38257" y="152402"/>
            <a:ext cx="112690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816181" y="218938"/>
            <a:ext cx="80063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003442" y="218939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0882648" y="152402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1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12192000" cy="592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001036" y="218940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1065" y="1183247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6364" y="5957553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TEXTO(RODAPÉ)</a:t>
            </a:r>
            <a:endParaRPr lang="pt-BR" dirty="0"/>
          </a:p>
        </p:txBody>
      </p:sp>
      <p:sp>
        <p:nvSpPr>
          <p:cNvPr id="13" name="CaixaDeTexto 12">
            <a:hlinkClick r:id="" action="ppaction://hlinkshowjump?jump=firstslide"/>
          </p:cNvPr>
          <p:cNvSpPr txBox="1"/>
          <p:nvPr/>
        </p:nvSpPr>
        <p:spPr>
          <a:xfrm>
            <a:off x="9528217" y="152402"/>
            <a:ext cx="86503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4" name="CaixaDeTexto 13">
            <a:hlinkClick r:id="rId2" action="ppaction://hlinksldjump"/>
          </p:cNvPr>
          <p:cNvSpPr txBox="1"/>
          <p:nvPr/>
        </p:nvSpPr>
        <p:spPr>
          <a:xfrm>
            <a:off x="238257" y="152402"/>
            <a:ext cx="112690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003442" y="218939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0882648" y="152402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60606" y="2186183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97096" y="3222938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15154" y="4927237"/>
            <a:ext cx="1262130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86364" y="4093469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0606" y="3689536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60606" y="2714220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60605" y="1746290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8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59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hlinkClick r:id="" action="ppaction://hlinkshowjump?jump=nextslide"/>
          </p:cNvPr>
          <p:cNvSpPr txBox="1"/>
          <p:nvPr/>
        </p:nvSpPr>
        <p:spPr>
          <a:xfrm>
            <a:off x="5162284" y="140717"/>
            <a:ext cx="12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CONSULTA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1065" y="1183247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MEU SISTEMA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6364" y="5957553"/>
            <a:ext cx="557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@2021-WELLCITY- TODOS OS DIREITOS RESERVADOS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253473" y="152402"/>
            <a:ext cx="113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LOGOUT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35224" y="152402"/>
            <a:ext cx="367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SISTEMA LOJA DE INFORMÁTICA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947377" y="152644"/>
            <a:ext cx="13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PRODUTO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0882648" y="152402"/>
            <a:ext cx="99167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Admin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12192000" cy="59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86366" y="1146220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LOGIN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86366" y="2225899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86365" y="1711817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USUARIO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86365" y="3292700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86364" y="2778618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SENHA</a:t>
            </a:r>
            <a:endParaRPr lang="pt-BR" dirty="0"/>
          </a:p>
        </p:txBody>
      </p:sp>
      <p:sp>
        <p:nvSpPr>
          <p:cNvPr id="11" name="Retângulo de cantos arredondados 10">
            <a:hlinkClick r:id="" action="ppaction://hlinkshowjump?jump=nextslide"/>
          </p:cNvPr>
          <p:cNvSpPr/>
          <p:nvPr/>
        </p:nvSpPr>
        <p:spPr>
          <a:xfrm>
            <a:off x="515155" y="4172755"/>
            <a:ext cx="1262130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6364" y="5957553"/>
            <a:ext cx="636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@2021-WELLCITY- TODOS OS DIREITOS RESERVADOS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880500" y="165281"/>
            <a:ext cx="86503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LOGIN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38257" y="152402"/>
            <a:ext cx="32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SISTEMA  LOJA INFORMÁTICA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15155" y="4283632"/>
            <a:ext cx="12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     ENTRAR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743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59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hlinkClick r:id="" action="ppaction://hlinkshowjump?jump=nextslide"/>
          </p:cNvPr>
          <p:cNvSpPr txBox="1"/>
          <p:nvPr/>
        </p:nvSpPr>
        <p:spPr>
          <a:xfrm>
            <a:off x="5162284" y="140717"/>
            <a:ext cx="12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CONSULTA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1065" y="1183247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6364" y="5957553"/>
            <a:ext cx="557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@2021-WELLCITY- TODOS OS DIREITOS RESERVADOS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253473" y="152402"/>
            <a:ext cx="113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LOGOUT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35224" y="152402"/>
            <a:ext cx="367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SISTEMA LOJA DE INFORMÁTICA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947377" y="152644"/>
            <a:ext cx="13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PRODUTO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0882648" y="152402"/>
            <a:ext cx="99167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Admin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0606" y="2186183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97096" y="3222938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15154" y="4927237"/>
            <a:ext cx="1262130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86364" y="4093469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60606" y="3689536"/>
            <a:ext cx="21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UNITÁRIO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60606" y="2714220"/>
            <a:ext cx="245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DESCRIÇÃO PRODUTO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86362" y="1645809"/>
            <a:ext cx="25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 PRODUTO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28034" y="4972316"/>
            <a:ext cx="115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CADASTRAR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078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</dc:creator>
  <cp:lastModifiedBy>WELLINGTON</cp:lastModifiedBy>
  <cp:revision>2</cp:revision>
  <dcterms:created xsi:type="dcterms:W3CDTF">2021-03-08T17:11:03Z</dcterms:created>
  <dcterms:modified xsi:type="dcterms:W3CDTF">2021-03-08T17:21:20Z</dcterms:modified>
</cp:coreProperties>
</file>