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que Vieira" userId="b0634c1ba42f9c0e" providerId="LiveId" clId="{A388B114-CEAF-47D0-8263-3BA64CC601D8}"/>
    <pc:docChg chg="custSel addSld modSld">
      <pc:chgData name="Kaique Vieira" userId="b0634c1ba42f9c0e" providerId="LiveId" clId="{A388B114-CEAF-47D0-8263-3BA64CC601D8}" dt="2024-12-04T16:46:39.109" v="73" actId="20577"/>
      <pc:docMkLst>
        <pc:docMk/>
      </pc:docMkLst>
      <pc:sldChg chg="addSp delSp modSp new mod">
        <pc:chgData name="Kaique Vieira" userId="b0634c1ba42f9c0e" providerId="LiveId" clId="{A388B114-CEAF-47D0-8263-3BA64CC601D8}" dt="2024-12-04T16:46:39.109" v="73" actId="20577"/>
        <pc:sldMkLst>
          <pc:docMk/>
          <pc:sldMk cId="66663891" sldId="257"/>
        </pc:sldMkLst>
        <pc:spChg chg="del">
          <ac:chgData name="Kaique Vieira" userId="b0634c1ba42f9c0e" providerId="LiveId" clId="{A388B114-CEAF-47D0-8263-3BA64CC601D8}" dt="2024-12-04T16:45:06.956" v="1" actId="478"/>
          <ac:spMkLst>
            <pc:docMk/>
            <pc:sldMk cId="66663891" sldId="257"/>
            <ac:spMk id="2" creationId="{DBC0869F-4B8A-B8AD-6087-4A645BD5D161}"/>
          </ac:spMkLst>
        </pc:spChg>
        <pc:spChg chg="del">
          <ac:chgData name="Kaique Vieira" userId="b0634c1ba42f9c0e" providerId="LiveId" clId="{A388B114-CEAF-47D0-8263-3BA64CC601D8}" dt="2024-12-04T16:45:06.956" v="1" actId="478"/>
          <ac:spMkLst>
            <pc:docMk/>
            <pc:sldMk cId="66663891" sldId="257"/>
            <ac:spMk id="3" creationId="{D02B7EDC-8A07-26EB-49B1-46A0A3979392}"/>
          </ac:spMkLst>
        </pc:spChg>
        <pc:spChg chg="add mod">
          <ac:chgData name="Kaique Vieira" userId="b0634c1ba42f9c0e" providerId="LiveId" clId="{A388B114-CEAF-47D0-8263-3BA64CC601D8}" dt="2024-12-04T16:46:17.992" v="56" actId="1076"/>
          <ac:spMkLst>
            <pc:docMk/>
            <pc:sldMk cId="66663891" sldId="257"/>
            <ac:spMk id="4" creationId="{7B7F85E6-81E5-9472-42D7-1C4290CC9842}"/>
          </ac:spMkLst>
        </pc:spChg>
        <pc:spChg chg="add mod">
          <ac:chgData name="Kaique Vieira" userId="b0634c1ba42f9c0e" providerId="LiveId" clId="{A388B114-CEAF-47D0-8263-3BA64CC601D8}" dt="2024-12-04T16:46:39.109" v="73" actId="20577"/>
          <ac:spMkLst>
            <pc:docMk/>
            <pc:sldMk cId="66663891" sldId="257"/>
            <ac:spMk id="5" creationId="{3637DB21-2838-8D8B-3B96-EBDE910302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8D7A-B368-F219-F000-7425C44FB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9A7B2D-8896-F528-5765-655399B6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FF856-0FE0-1839-D3B4-824B687D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1CBD2-60EA-D5C5-1328-144EBEBC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CC72E5-7BAB-2C80-CE43-74804E8C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5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54024-3E38-3110-EAB0-C3212434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3AAF7-BE62-6445-3CB5-E63FFF5E0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E30A6-ED2F-7E73-5D8A-C6F61855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CF892-9229-979F-6BBC-FF280B11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C4BAB-3325-529F-3A8C-4E006E4F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2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CE7CDE-056E-E863-6FB1-99C031B6F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004197-2B02-53A7-8ABD-BCB479273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9978F-927F-E88B-B42A-E714F4B6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5DB0D-FE9E-8A5A-F705-C948A73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D2DA3-5877-445D-C366-EA00647D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8C231-A7BA-8211-8EF0-0CAE8D02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E761E-C2C5-D657-051C-441133AE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280B4-2C33-B6D3-C274-4D1EC2C7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2D1C4D-8D65-D2D1-3B2C-99DB56D8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A5FE7-BF05-0A1C-2D8C-8D6E4A85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4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8F0EA-6EA8-148D-2E4E-05C9825B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63B9D7-216B-64C4-8045-A3D4A84F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BF241-CB37-B0E0-E016-5A86EE2D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C23CB-E915-EFB8-E69C-18D8BFA7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311E6-BE49-B440-D7AF-5DF177D5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4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A8C24-4E5D-BD16-9617-AC318836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EB526-CB8C-ADF7-EC17-B0FEF7C02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BBC04C-62F0-890A-CCAE-F3786BB6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EBA20-7760-BF95-149C-E21E4D9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0EB2AF-95B4-52F3-B97C-E1E6D4B8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AF4ADE-94B4-2CD9-7E90-91AB2EC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13488-C329-39F3-7708-6FA1FE68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112480-9E6F-3BE5-BEE7-280F02BE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931CB3-C01E-A540-26F6-9FC9E0AB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161487-4DC1-B9A8-6E29-E2647CC10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3BFA09-F5CD-AB83-13C8-D2909593D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FF4DB1-C4B6-E1B1-798D-E5F0819B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8F9585-B2A8-EA1D-5280-BD95CF9F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1371BA-4810-7100-1169-5114E9E6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E8AC7-FEAD-7B86-82B9-22B5A1FF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5BEF9-7A42-381D-FD99-B309BAE4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69C1E0-EB57-1F44-2B4A-A0325891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88C4D8-D77D-FFB4-90C5-B309AFF9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2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808CDA-B638-6B9B-DBF9-5BE8A318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49FBE7-EA64-D52F-A845-68FF0F61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5E9F9F-C5B5-33EA-EE2C-2CF3A3FB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03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4B2CD-EC1A-D91C-379C-B68FDBC4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55F44-2149-8FC3-9F48-E05380BB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6A3129-3B56-D587-138F-D39C725B0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1C5D33-2AF6-5508-CF94-4CF4EDB7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585C27-883B-AA48-BA6D-CC4B9663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FD6710-6714-6552-31C1-DB711F6F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E0E2-27B5-70EC-307D-A1A629DF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40DB51-ED79-9A3F-E5DE-8CE9DB71C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25866B-8514-E165-12C5-AF60EFD2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EC6A2-F76E-79FE-5536-7B8598DC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E5ACEF-9BF0-ABDF-0649-FB75BD13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64EC6A-F02A-036E-36C1-FC91D1EC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8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C568BB-C1EE-3761-3F11-4F6A3F52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A77AF-9B5B-920A-34AF-3B22DA5B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1C306-2D89-3675-2CFD-00754110A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3FB13-C740-463E-A631-0D0592541FA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A47B6-E908-7FB3-B6D8-B36603DA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AC121-373D-1DDF-9AD2-599659AD0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534BB-CF29-45F0-AF3A-C6A3245F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08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ABC0-3BC2-3801-E82E-00E76F57A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7719"/>
            <a:ext cx="9144000" cy="534751"/>
          </a:xfrm>
        </p:spPr>
        <p:txBody>
          <a:bodyPr>
            <a:normAutofit fontScale="90000"/>
          </a:bodyPr>
          <a:lstStyle/>
          <a:p>
            <a:r>
              <a:rPr lang="pt-BR" sz="3300" dirty="0"/>
              <a:t>Comércio na Copa 2022 e Olimpiadas 2024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66E862B-89BF-D052-16F6-C9E79C7A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" y="558492"/>
            <a:ext cx="4514850" cy="4514850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média">
            <a:extLst>
              <a:ext uri="{FF2B5EF4-FFF2-40B4-BE49-F238E27FC236}">
                <a16:creationId xmlns:a16="http://schemas.microsoft.com/office/drawing/2014/main" id="{520BDFF3-254E-5E16-0410-AED78C70B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53" y="558492"/>
            <a:ext cx="45148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B7F85E6-81E5-9472-42D7-1C4290CC9842}"/>
              </a:ext>
            </a:extLst>
          </p:cNvPr>
          <p:cNvSpPr txBox="1"/>
          <p:nvPr/>
        </p:nvSpPr>
        <p:spPr>
          <a:xfrm>
            <a:off x="0" y="300251"/>
            <a:ext cx="414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 da Copa 2022: Novembro de 2022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37DB21-2838-8D8B-3B96-EBDE9103025A}"/>
              </a:ext>
            </a:extLst>
          </p:cNvPr>
          <p:cNvSpPr txBox="1"/>
          <p:nvPr/>
        </p:nvSpPr>
        <p:spPr>
          <a:xfrm>
            <a:off x="0" y="669583"/>
            <a:ext cx="438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Termino da Copa 2022: Dezembro de 2022</a:t>
            </a:r>
          </a:p>
        </p:txBody>
      </p:sp>
    </p:spTree>
    <p:extLst>
      <p:ext uri="{BB962C8B-B14F-4D97-AF65-F5344CB8AC3E}">
        <p14:creationId xmlns:p14="http://schemas.microsoft.com/office/powerpoint/2010/main" val="66663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Comércio na Copa 2022 e Olimpiadas 2024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Kaique Vieira</dc:creator>
  <cp:lastModifiedBy>Kaique Vieira</cp:lastModifiedBy>
  <cp:revision>1</cp:revision>
  <dcterms:created xsi:type="dcterms:W3CDTF">2024-12-04T16:24:23Z</dcterms:created>
  <dcterms:modified xsi:type="dcterms:W3CDTF">2024-12-04T19:16:01Z</dcterms:modified>
</cp:coreProperties>
</file>