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016C7-E644-16DB-2896-206E189C0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CCD13E-5355-60E4-32FF-1B1D55CE1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D03D8-80E5-CF4D-F401-C628722B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89A8-7A5E-478E-9ACE-600F9B84A273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43A15-3C1E-E14A-399A-3EC522BA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C269D2-142D-A9DC-67AA-02D05210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9EB1-7F9A-4171-B686-C0517277B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75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4F848-86FF-7328-3DE3-39ACA68F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11EFCD-2226-1533-6039-6596DECE5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6EC589-3633-F135-D4BD-54BB0D4A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89A8-7A5E-478E-9ACE-600F9B84A273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BD69C-8AF0-16DB-51E7-13E7C1090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CDF15-E9F7-092A-B872-B462BFD5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9EB1-7F9A-4171-B686-C0517277B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04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5E2830-6AA3-B129-D2B7-57D57F240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34B219-86F2-D038-67FD-C558800D5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430047-5D84-8262-4429-85F1ED0A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89A8-7A5E-478E-9ACE-600F9B84A273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FF5B08-DBFE-B4AC-FFBC-9545920F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BA7B05-5497-A3DE-DF21-5F9B651C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9EB1-7F9A-4171-B686-C0517277B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88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B2058-2A5C-A99D-1131-31227FC3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CF7286-E688-1042-8DFF-53CF170D0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D991CF-3C8C-0012-7270-25D74284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89A8-7A5E-478E-9ACE-600F9B84A273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0E6D9-5931-90C6-BE55-9192610F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1F1CB1-A6AF-6CEC-2299-A7DE0591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9EB1-7F9A-4171-B686-C0517277B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15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7F2A7-1A22-197E-6038-5CEA0EAA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2A18F5-F311-731B-7B89-CCD1F9F9A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33985F-F2A3-CB70-27AA-86CB453B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89A8-7A5E-478E-9ACE-600F9B84A273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21C8FA-5035-EE12-5E56-364F7868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D399C-2ADF-FD87-4F8E-464D0EA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9EB1-7F9A-4171-B686-C0517277B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9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A37AD-7AF1-3493-374D-6368D92A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07EED4-3785-B3F6-0563-2B2AFF142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76C613-8B1C-C697-FB80-3370CE40F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3188FC-CA6C-B306-C806-5E64A855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89A8-7A5E-478E-9ACE-600F9B84A273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1B1F6A-832F-01B2-C43E-A5612CAC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23DEDF-BE0E-6838-DA6E-16086693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9EB1-7F9A-4171-B686-C0517277B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45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665DA-263B-5CF6-E8FD-F25DCA55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C74B8F-92BF-1B68-2FCF-971C500C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936DB1-9C42-1DB0-51BA-5CDC938B1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A7A019-E45A-A7BE-E21C-1E0C05A7E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D9E5D-7125-92A8-75DA-3A46F64DA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9E6991-6EA3-92C0-1AD2-A28D7096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89A8-7A5E-478E-9ACE-600F9B84A273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F3F433-E630-F758-79CA-732C0E5B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643595-7F89-8C8E-F9EB-30AAC29E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9EB1-7F9A-4171-B686-C0517277B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69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F9A2B-E5D9-604E-FBDD-E710A3E2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D1FA8C-5BF2-7D27-7AD9-9F1FCA76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89A8-7A5E-478E-9ACE-600F9B84A273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075BB7-234E-6BC5-31DF-85C8C0B2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48518F-15E9-BD2E-1472-26AECEB0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9EB1-7F9A-4171-B686-C0517277B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2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EC856-F741-F959-F0F5-C9900887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89A8-7A5E-478E-9ACE-600F9B84A273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C47772-2403-4C45-37CB-044DE37F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A0B839-5EEC-18F1-E7E0-6B03A7AB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9EB1-7F9A-4171-B686-C0517277B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58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8C385-0DD4-C283-9A96-C8246CD2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871436-FA5E-8DFF-4E75-A6487EC7D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E57676-8C86-DCCA-6778-4B80BA8DD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0798B4-0238-E6F8-7AA7-9B270D82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89A8-7A5E-478E-9ACE-600F9B84A273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F7813A-CB55-1AA7-37DE-514A752F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4BD8F8-F29D-188B-4B0D-8D883EE3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9EB1-7F9A-4171-B686-C0517277B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377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6D737-95BB-FA52-D973-8CED47BD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CA629C-F42F-B997-C292-BE6440D1A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EF6081-52EA-BB5C-3B87-9AE1D1A9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E1BF28-8EB4-49D2-E143-E1A5053D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689A8-7A5E-478E-9ACE-600F9B84A273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5FAA00-4DB6-D94F-2D47-6AEF68B7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F38C1D-80C3-5736-F0BE-48F1BB78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29EB1-7F9A-4171-B686-C0517277B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489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2F3B9B5-3ABB-9632-38CC-B5626F1C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4ACAF9-8745-EE18-F420-00F2F0D89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9D2D14-75C9-AC0E-5766-D13C4BFE0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689A8-7A5E-478E-9ACE-600F9B84A273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D14380-4451-5660-4233-0B3A9F04A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589C65-A32D-5F2F-1C29-D92DE49D6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A29EB1-7F9A-4171-B686-C0517277B2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75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8C44196-F469-F999-B1B4-1C8ECDE11205}"/>
              </a:ext>
            </a:extLst>
          </p:cNvPr>
          <p:cNvSpPr/>
          <p:nvPr/>
        </p:nvSpPr>
        <p:spPr>
          <a:xfrm>
            <a:off x="0" y="0"/>
            <a:ext cx="12192000" cy="6949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E4FBCFA-5B66-21D8-D2E1-E63A4F6EF1BD}"/>
              </a:ext>
            </a:extLst>
          </p:cNvPr>
          <p:cNvSpPr/>
          <p:nvPr/>
        </p:nvSpPr>
        <p:spPr>
          <a:xfrm>
            <a:off x="9172279" y="179108"/>
            <a:ext cx="2894031" cy="112179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5A25574-6B37-27F0-509A-4F3E1722CCB5}"/>
              </a:ext>
            </a:extLst>
          </p:cNvPr>
          <p:cNvSpPr/>
          <p:nvPr/>
        </p:nvSpPr>
        <p:spPr>
          <a:xfrm>
            <a:off x="125689" y="1414020"/>
            <a:ext cx="4581426" cy="2828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3649F46-3191-6132-CD42-A1B753E3092B}"/>
              </a:ext>
            </a:extLst>
          </p:cNvPr>
          <p:cNvSpPr/>
          <p:nvPr/>
        </p:nvSpPr>
        <p:spPr>
          <a:xfrm>
            <a:off x="8812487" y="1480006"/>
            <a:ext cx="2806049" cy="28280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087C589-F509-6F98-9369-1C7B2973ED07}"/>
              </a:ext>
            </a:extLst>
          </p:cNvPr>
          <p:cNvSpPr/>
          <p:nvPr/>
        </p:nvSpPr>
        <p:spPr>
          <a:xfrm>
            <a:off x="5432974" y="1414020"/>
            <a:ext cx="2806050" cy="2828041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3DE07FA-B8C2-B333-1EC2-78481D817759}"/>
              </a:ext>
            </a:extLst>
          </p:cNvPr>
          <p:cNvSpPr/>
          <p:nvPr/>
        </p:nvSpPr>
        <p:spPr>
          <a:xfrm>
            <a:off x="552228" y="282803"/>
            <a:ext cx="1939568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C661B45-5FCD-F0BE-BC72-E942D4DD551A}"/>
              </a:ext>
            </a:extLst>
          </p:cNvPr>
          <p:cNvSpPr/>
          <p:nvPr/>
        </p:nvSpPr>
        <p:spPr>
          <a:xfrm>
            <a:off x="2724329" y="296942"/>
            <a:ext cx="1939568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5C12186-299F-299E-B194-CC53CFAF6496}"/>
              </a:ext>
            </a:extLst>
          </p:cNvPr>
          <p:cNvSpPr/>
          <p:nvPr/>
        </p:nvSpPr>
        <p:spPr>
          <a:xfrm>
            <a:off x="4896430" y="282803"/>
            <a:ext cx="1939569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6DB8D5B-3F9B-CF2B-321D-437F4E7156D6}"/>
              </a:ext>
            </a:extLst>
          </p:cNvPr>
          <p:cNvSpPr/>
          <p:nvPr/>
        </p:nvSpPr>
        <p:spPr>
          <a:xfrm>
            <a:off x="7068532" y="282803"/>
            <a:ext cx="1939569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299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Kaique Vieira</dc:creator>
  <cp:lastModifiedBy>Kaique Vieira</cp:lastModifiedBy>
  <cp:revision>1</cp:revision>
  <dcterms:created xsi:type="dcterms:W3CDTF">2024-05-16T23:19:39Z</dcterms:created>
  <dcterms:modified xsi:type="dcterms:W3CDTF">2024-05-16T23:34:20Z</dcterms:modified>
</cp:coreProperties>
</file>