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851"/>
    <a:srgbClr val="F2F2F2"/>
    <a:srgbClr val="E6E6E6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E5DF-290B-5CCF-91B7-5A565D8AA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7641-BFF8-0E82-A5A5-711D2F427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939DE-58DC-A5B9-CDA3-41CA155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42FF4-9AF1-B5DA-2F50-C92262CE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6886B-ABBE-88E1-77D3-D7BC5F14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6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D95A4-600E-1892-370D-E94B5186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CBD18B-F53D-8CDB-FCD1-731CE847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F5B1C-B8BD-F623-2D49-1C2926B9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7AC22-92A5-3929-C74F-C4FEC9E6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EECEA-A323-7436-E8EC-946303DD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F3532E-E754-ABCB-E6F7-0F812FFC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1ABA48-A6A2-EF7F-1526-57561D3B5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44A63-B0A9-FF19-DDE4-A2261506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94135-4B82-7372-2D27-917DF9FE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6DFBD-8591-2570-1C58-1AEE544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2EAFA-17BC-CCC8-A7EF-23B889B6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6934-EF02-3C95-7BD6-B30F236D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58B1C6-7057-3BBF-624B-E91A8B0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0EC1F-6697-E4DF-D494-843079A6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2F488-9B06-9BB5-AD43-3F2EE67C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F577-1B44-96C1-8527-8937F5A0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B692A-A3C8-BFE9-5F94-B5E8B04D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B373F-52F2-0DA6-42B6-1EE54FCB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9337C-273D-7595-2BCB-817973E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41B83-4CAB-8B08-D2D0-DA047818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65451-AE4D-311F-9196-17D1A502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F3AAD-D035-5997-F53C-31F1FC13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F6538-B7E2-C41C-FB15-FFF9FFDD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8EED8-349F-7125-5C5E-2EDAC1D4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88E123-7016-12BE-27CF-B3C1F93B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823F4F-A7D1-929A-F64D-6535DE0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0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934B-8F10-5FEA-4CE5-84D35986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965035-7964-1822-0E34-959ABD60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2C7A7-A060-8A2A-A11F-EB4BB0D88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0B90C-D644-ECCE-44B9-2D4C167AC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31B02D-1606-D4D2-6AA4-0BFC15656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D7372C-6D38-6B0C-AB22-52F8473A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2EC2E4-D9BD-8EF8-83BB-CE2DB38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1C86F3-8D2E-FAD6-66B8-1FE43464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6BF0-865B-8194-890B-4C9ACD8A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574A26-7AD0-FE5E-58B4-BA2A769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F7CCEC-1395-0DBA-F6A5-82D4D117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644F-C1ED-1694-1AD1-CE513B7E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81107-654D-D2B7-9863-6079786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D80BC1-4D34-D044-2FCF-2B668738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D1A0A-A853-332A-0087-BBD1AFFC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EB27C-E6DD-AE05-02A4-4BF8FD3C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9153F-11E3-D193-A728-A6B48BEE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8D65F-CB23-7D8E-4D1F-60CBCA99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CE2B83-FAAF-80DF-3A63-E5BFA5B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56FA5B-BA4C-F2C2-BBF7-A4128320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8FCAE1-A687-D5A4-5A6F-D06FF770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7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36CE0-C854-F8DD-910B-F67CBDEE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66C61B-E30D-F4D9-9A0E-28E2CDA56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02B49E-3898-273F-F7D4-53988465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EC788-7205-4C8F-A1BE-8C7159E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B2D0E-DA05-34F0-9BC0-18BB4323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3F4B0-DED1-3375-8D6E-4B24B0B7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B0A2EB-23E6-56F8-0A15-33CCCE90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A07EB-1362-94EE-96FA-058ADEC6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255F4-AD66-42EC-52E7-D8E4A0484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FABFA-C281-481F-8470-6B64F630600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370C1-3975-8771-4645-3B0F82D3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A78-75EB-E04C-1B9A-3B03CC99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22CB3-7ED6-4940-9024-591F2C17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66B5541-B6E6-A4EB-9593-8BC35BDB8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1F8612-AB23-6806-CEB0-8ABBE3FEDC73}"/>
              </a:ext>
            </a:extLst>
          </p:cNvPr>
          <p:cNvSpPr txBox="1"/>
          <p:nvPr/>
        </p:nvSpPr>
        <p:spPr>
          <a:xfrm>
            <a:off x="3887904" y="18416"/>
            <a:ext cx="44161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D44851"/>
                </a:solidFill>
              </a:rPr>
              <a:t>PANORAMA RH: 2010 E 2018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C51AA0-6F74-AAC6-1DAB-8CB4146FFBF8}"/>
              </a:ext>
            </a:extLst>
          </p:cNvPr>
          <p:cNvSpPr/>
          <p:nvPr/>
        </p:nvSpPr>
        <p:spPr>
          <a:xfrm>
            <a:off x="86433" y="523029"/>
            <a:ext cx="2351965" cy="12828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AA54AFD-566F-3841-3A3E-2E234306792D}"/>
              </a:ext>
            </a:extLst>
          </p:cNvPr>
          <p:cNvSpPr/>
          <p:nvPr/>
        </p:nvSpPr>
        <p:spPr>
          <a:xfrm>
            <a:off x="86436" y="1937982"/>
            <a:ext cx="5923128" cy="4787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9F6C541-715E-F2C1-F611-299AA3E37342}"/>
              </a:ext>
            </a:extLst>
          </p:cNvPr>
          <p:cNvSpPr/>
          <p:nvPr/>
        </p:nvSpPr>
        <p:spPr>
          <a:xfrm>
            <a:off x="6096000" y="523029"/>
            <a:ext cx="6009564" cy="62029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EED7BA1-4658-7E39-B5D2-9B3AFD4E674D}"/>
              </a:ext>
            </a:extLst>
          </p:cNvPr>
          <p:cNvSpPr/>
          <p:nvPr/>
        </p:nvSpPr>
        <p:spPr>
          <a:xfrm>
            <a:off x="2524836" y="523029"/>
            <a:ext cx="3484727" cy="12828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147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Kaique Vieira</dc:creator>
  <cp:lastModifiedBy>KAIQUE VIEIRA DE FREITAS</cp:lastModifiedBy>
  <cp:revision>4</cp:revision>
  <dcterms:created xsi:type="dcterms:W3CDTF">2024-12-26T15:32:19Z</dcterms:created>
  <dcterms:modified xsi:type="dcterms:W3CDTF">2024-12-26T18:58:13Z</dcterms:modified>
</cp:coreProperties>
</file>