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0" r:id="rId4"/>
    <p:sldId id="284" r:id="rId5"/>
    <p:sldId id="290" r:id="rId6"/>
    <p:sldId id="291" r:id="rId7"/>
    <p:sldId id="292" r:id="rId8"/>
    <p:sldId id="258" r:id="rId9"/>
    <p:sldId id="276" r:id="rId10"/>
    <p:sldId id="28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1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player.org/slide/14109337/" TargetMode="External"/><Relationship Id="rId2" Type="http://schemas.openxmlformats.org/officeDocument/2006/relationships/hyperlink" Target="https://takethat.tistory.com/2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.blog.naver.com/PostView.naver?isHttpsRedirect=true&amp;blogId=bieemiho92&amp;logNo=2207447228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277764" y="2676872"/>
            <a:ext cx="5636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프로젝트 중간 발표 </a:t>
            </a:r>
            <a:r>
              <a:rPr lang="en-US" altLang="ko-KR" sz="4800" spc="-300" dirty="0">
                <a:solidFill>
                  <a:schemeClr val="bg1"/>
                </a:solidFill>
              </a:rPr>
              <a:t>2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606122" y="4346555"/>
            <a:ext cx="979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8</a:t>
            </a:r>
            <a:r>
              <a:rPr lang="ko-KR" altLang="en-US" sz="4000" dirty="0">
                <a:solidFill>
                  <a:schemeClr val="bg1"/>
                </a:solidFill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1573058" y="2921168"/>
            <a:ext cx="8842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4740564" y="3075056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3087242" cy="707886"/>
            <a:chOff x="294640" y="3596640"/>
            <a:chExt cx="3087242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코드 구현 구상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5809141" cy="707886"/>
            <a:chOff x="294640" y="3596640"/>
            <a:chExt cx="5809141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51603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컴파일 및 타겟 시스템 전송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-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출력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979841" cy="707886"/>
            <a:chOff x="294640" y="3596640"/>
            <a:chExt cx="2979841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임베디드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코드 구현 구상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86B461-2BF0-49E8-80AF-88B7BF9003C7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2C426E-5F9D-414B-B8F5-8B68D2CCA11D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2ECF3A-674D-426D-95BD-1664CF126A35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F7C036-1A2D-4CC4-AED1-925118443E4A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F050A3-B1A2-4DB3-A1A3-B9E921B0AD77}"/>
              </a:ext>
            </a:extLst>
          </p:cNvPr>
          <p:cNvSpPr txBox="1"/>
          <p:nvPr/>
        </p:nvSpPr>
        <p:spPr>
          <a:xfrm>
            <a:off x="5211231" y="1892711"/>
            <a:ext cx="2355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Dot Matrix &lt;-&gt; tact </a:t>
            </a:r>
            <a:r>
              <a:rPr lang="en-US" altLang="ko-KR" sz="1400" b="1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sw</a:t>
            </a:r>
            <a:r>
              <a:rPr lang="en-US" altLang="ko-KR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 1</a:t>
            </a:r>
            <a:endParaRPr lang="en-US" altLang="ko-KR" sz="1400" b="0" dirty="0">
              <a:solidFill>
                <a:schemeClr val="tx1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DCD0C-D242-4BB0-9A87-DD8094D014E2}"/>
              </a:ext>
            </a:extLst>
          </p:cNvPr>
          <p:cNvSpPr txBox="1"/>
          <p:nvPr/>
        </p:nvSpPr>
        <p:spPr>
          <a:xfrm>
            <a:off x="4683235" y="3799039"/>
            <a:ext cx="2355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Dot Matrix &lt;-&gt; tact </a:t>
            </a:r>
            <a:r>
              <a:rPr lang="en-US" altLang="ko-KR" sz="1400" b="1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sw</a:t>
            </a:r>
            <a:r>
              <a:rPr lang="en-US" altLang="ko-KR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 2</a:t>
            </a:r>
            <a:endParaRPr lang="en-US" altLang="ko-KR" sz="1400" b="0" dirty="0">
              <a:solidFill>
                <a:schemeClr val="tx1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9476B2-248F-4D7B-A636-2BB3D8571FBB}"/>
              </a:ext>
            </a:extLst>
          </p:cNvPr>
          <p:cNvSpPr txBox="1"/>
          <p:nvPr/>
        </p:nvSpPr>
        <p:spPr>
          <a:xfrm>
            <a:off x="3158076" y="1892711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두더지 생성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F520F-77CA-491B-BC22-0DAB47F25730}"/>
              </a:ext>
            </a:extLst>
          </p:cNvPr>
          <p:cNvSpPr txBox="1"/>
          <p:nvPr/>
        </p:nvSpPr>
        <p:spPr>
          <a:xfrm>
            <a:off x="1885751" y="3785928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두더지 생성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03748-BBFE-4FA4-B3E5-9C78ECE6DD14}"/>
              </a:ext>
            </a:extLst>
          </p:cNvPr>
          <p:cNvSpPr txBox="1"/>
          <p:nvPr/>
        </p:nvSpPr>
        <p:spPr>
          <a:xfrm>
            <a:off x="724269" y="1892711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두더지 생성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71B69C-C781-4C6E-B92E-576040C73780}"/>
              </a:ext>
            </a:extLst>
          </p:cNvPr>
          <p:cNvSpPr txBox="1"/>
          <p:nvPr/>
        </p:nvSpPr>
        <p:spPr>
          <a:xfrm>
            <a:off x="1937182" y="4351577"/>
            <a:ext cx="2720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1~9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번 버튼을 누르면 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Dot Matrix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의 위치에 맞는 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두더지가 잡히고</a:t>
            </a: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다음으로 넘어가게 됨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CF10FA-DC3D-4014-BCEC-7D25C1D553B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3E2A4A-EEDA-440A-A9F9-A247142E1DAA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E811CA-2400-4F5F-A3FA-2F9B41B3C85D}"/>
              </a:ext>
            </a:extLst>
          </p:cNvPr>
          <p:cNvSpPr txBox="1"/>
          <p:nvPr/>
        </p:nvSpPr>
        <p:spPr>
          <a:xfrm>
            <a:off x="7812303" y="1892711"/>
            <a:ext cx="2355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Dot Matrix &lt;-&gt; tact </a:t>
            </a:r>
            <a:r>
              <a:rPr lang="en-US" altLang="ko-KR" sz="1400" b="1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sw</a:t>
            </a:r>
            <a:r>
              <a:rPr lang="en-US" altLang="ko-KR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 3</a:t>
            </a:r>
            <a:endParaRPr lang="en-US" altLang="ko-KR" sz="1400" b="0" dirty="0">
              <a:solidFill>
                <a:schemeClr val="tx1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C2914-FF8C-4222-A5CF-5A580DFFB242}"/>
              </a:ext>
            </a:extLst>
          </p:cNvPr>
          <p:cNvSpPr txBox="1"/>
          <p:nvPr/>
        </p:nvSpPr>
        <p:spPr>
          <a:xfrm>
            <a:off x="7407157" y="3811691"/>
            <a:ext cx="2355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Dot Matrix &lt;-&gt; tact </a:t>
            </a:r>
            <a:r>
              <a:rPr lang="en-US" altLang="ko-KR" sz="1400" b="1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sw</a:t>
            </a:r>
            <a:r>
              <a:rPr lang="en-US" altLang="ko-KR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 4</a:t>
            </a:r>
            <a:endParaRPr lang="en-US" altLang="ko-KR" sz="1400" b="0" dirty="0">
              <a:solidFill>
                <a:schemeClr val="tx1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74B81F-0B13-4015-8145-259A3E688222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8117778-F5C7-4B09-8A30-511E45B49B6E}"/>
              </a:ext>
            </a:extLst>
          </p:cNvPr>
          <p:cNvSpPr txBox="1"/>
          <p:nvPr/>
        </p:nvSpPr>
        <p:spPr>
          <a:xfrm>
            <a:off x="7393652" y="4440447"/>
            <a:ext cx="246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10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번 버튼을 통해 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아이템을 사용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F8DD1C-32AA-42C4-8D6A-AF9EDA8F9AF2}"/>
              </a:ext>
            </a:extLst>
          </p:cNvPr>
          <p:cNvSpPr txBox="1"/>
          <p:nvPr/>
        </p:nvSpPr>
        <p:spPr>
          <a:xfrm>
            <a:off x="4793048" y="4364969"/>
            <a:ext cx="2465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1~9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번 버튼을 누르면 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Dot Matrix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의 위치에 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맞는 두더지가 잡히고</a:t>
            </a: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다음으로 넘어가게 함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726373" y="2333409"/>
            <a:ext cx="209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DotMatrix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에 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두더지를 랜덤하게 생성하도록 함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7E67FD-C454-4A8B-A87D-71AD01ADA394}"/>
              </a:ext>
            </a:extLst>
          </p:cNvPr>
          <p:cNvSpPr txBox="1"/>
          <p:nvPr/>
        </p:nvSpPr>
        <p:spPr>
          <a:xfrm>
            <a:off x="5196568" y="2282962"/>
            <a:ext cx="241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tact 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sw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와 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Dot Matrix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가 연동되도록 코드를 작성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95C818-1B84-43FA-886A-9A0E4A705F2A}"/>
              </a:ext>
            </a:extLst>
          </p:cNvPr>
          <p:cNvSpPr txBox="1"/>
          <p:nvPr/>
        </p:nvSpPr>
        <p:spPr>
          <a:xfrm>
            <a:off x="7828779" y="2333409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12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번 버튼을 누르면 종료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CEFC70-2C69-400D-AF63-FE4BC305D0A5}"/>
              </a:ext>
            </a:extLst>
          </p:cNvPr>
          <p:cNvSpPr txBox="1"/>
          <p:nvPr/>
        </p:nvSpPr>
        <p:spPr>
          <a:xfrm>
            <a:off x="3158075" y="2282962"/>
            <a:ext cx="1875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2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초를 간격으로 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한 마리 씩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 나오도록 함</a:t>
            </a: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5526157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467360" y="2468880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기본적인 기반 코드</a:t>
            </a:r>
            <a:endParaRPr lang="en-US" altLang="ko-KR" sz="2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18934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A.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9035433-C4FF-111B-98A2-3C9B2EE61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7" y="0"/>
            <a:ext cx="4943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633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컴파일 및 타겟 시스템 전송</a:t>
            </a:r>
            <a:r>
              <a:rPr lang="en-US" altLang="ko-KR" sz="3600" spc="-300" dirty="0">
                <a:solidFill>
                  <a:schemeClr val="bg1"/>
                </a:solidFill>
              </a:rPr>
              <a:t>-</a:t>
            </a:r>
            <a:r>
              <a:rPr lang="ko-KR" altLang="en-US" sz="3600" spc="-300" dirty="0">
                <a:solidFill>
                  <a:schemeClr val="bg1"/>
                </a:solidFill>
              </a:rPr>
              <a:t>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902869" y="216183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02869" y="216183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438620" y="2276809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930127" y="3201621"/>
            <a:ext cx="1953971" cy="21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공유 폴더를 설정하여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‘/opt/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gnueabi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/opt/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ext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-toolchain/bin/arm-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linux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gnueabihf-gcc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파일명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].c –o </a:t>
            </a:r>
          </a:p>
          <a:p>
            <a:pPr algn="ctr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실행파일명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]’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을 통해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컴파일함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공유 폴더 설정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1B5CE2EB-1E69-552A-9C07-FB51D7FA8CF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88" y="2523300"/>
            <a:ext cx="3930781" cy="3082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6ABBE7-6695-446A-3F21-E890CC315548}"/>
              </a:ext>
            </a:extLst>
          </p:cNvPr>
          <p:cNvSpPr txBox="1"/>
          <p:nvPr/>
        </p:nvSpPr>
        <p:spPr>
          <a:xfrm>
            <a:off x="8022372" y="37290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3832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633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컴파일 및 타겟 시스템 전송</a:t>
            </a:r>
            <a:r>
              <a:rPr lang="en-US" altLang="ko-KR" sz="3600" spc="-300" dirty="0">
                <a:solidFill>
                  <a:schemeClr val="bg1"/>
                </a:solidFill>
              </a:rPr>
              <a:t>-</a:t>
            </a:r>
            <a:r>
              <a:rPr lang="ko-KR" altLang="en-US" sz="3600" spc="-300" dirty="0">
                <a:solidFill>
                  <a:schemeClr val="bg1"/>
                </a:solidFill>
              </a:rPr>
              <a:t>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15D77-986C-4578-B4C3-1995406A87FD}"/>
              </a:ext>
            </a:extLst>
          </p:cNvPr>
          <p:cNvSpPr/>
          <p:nvPr/>
        </p:nvSpPr>
        <p:spPr>
          <a:xfrm>
            <a:off x="902867" y="213089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692817-7443-4E95-9B0C-FFD278BFB24F}"/>
              </a:ext>
            </a:extLst>
          </p:cNvPr>
          <p:cNvSpPr/>
          <p:nvPr/>
        </p:nvSpPr>
        <p:spPr>
          <a:xfrm>
            <a:off x="902868" y="212839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AEDC52-367C-4DE7-8843-065F66A06654}"/>
              </a:ext>
            </a:extLst>
          </p:cNvPr>
          <p:cNvSpPr txBox="1"/>
          <p:nvPr/>
        </p:nvSpPr>
        <p:spPr>
          <a:xfrm>
            <a:off x="1495843" y="2243368"/>
            <a:ext cx="89159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308A5-35A1-412A-A7B4-4D65265489BE}"/>
              </a:ext>
            </a:extLst>
          </p:cNvPr>
          <p:cNvSpPr txBox="1"/>
          <p:nvPr/>
        </p:nvSpPr>
        <p:spPr>
          <a:xfrm>
            <a:off x="1100190" y="2887953"/>
            <a:ext cx="1682895" cy="272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이후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TeraTerm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    이용하여 컴파일한 ‘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Mole_Game_main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타겟시스템에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전송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chmod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777 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Mole_Game_main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./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Mole_Game_main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타겟 시스템 전송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0AF1B0F2-B61F-F195-8105-810A02AB86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70" y="1986687"/>
            <a:ext cx="3734026" cy="42234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BE0038-F67F-29E5-765C-C720658F820D}"/>
              </a:ext>
            </a:extLst>
          </p:cNvPr>
          <p:cNvSpPr txBox="1"/>
          <p:nvPr/>
        </p:nvSpPr>
        <p:spPr>
          <a:xfrm>
            <a:off x="8022372" y="37290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145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633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컴파일 및 타겟 시스템 전송</a:t>
            </a:r>
            <a:r>
              <a:rPr lang="en-US" altLang="ko-KR" sz="3600" spc="-300" dirty="0">
                <a:solidFill>
                  <a:schemeClr val="bg1"/>
                </a:solidFill>
              </a:rPr>
              <a:t>-</a:t>
            </a:r>
            <a:r>
              <a:rPr lang="ko-KR" altLang="en-US" sz="3600" spc="-300" dirty="0">
                <a:solidFill>
                  <a:schemeClr val="bg1"/>
                </a:solidFill>
              </a:rPr>
              <a:t>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902869" y="216183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02869" y="216183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462248" y="2276809"/>
            <a:ext cx="89159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930127" y="3201621"/>
            <a:ext cx="1953971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 화면을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확인함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타겟 시스템 전송  확인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ABBE7-6695-446A-3F21-E890CC315548}"/>
              </a:ext>
            </a:extLst>
          </p:cNvPr>
          <p:cNvSpPr txBox="1"/>
          <p:nvPr/>
        </p:nvSpPr>
        <p:spPr>
          <a:xfrm>
            <a:off x="8022372" y="37290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2DA57D70-AADA-9F14-911A-6D76711A1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933" y="3913730"/>
            <a:ext cx="4724809" cy="2248095"/>
          </a:xfrm>
          <a:prstGeom prst="rect">
            <a:avLst/>
          </a:prstGeom>
        </p:spPr>
      </p:pic>
      <p:pic>
        <p:nvPicPr>
          <p:cNvPr id="11" name="그림 10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C6AABFBA-63BC-2645-A814-1D35D1FC6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933" y="2080741"/>
            <a:ext cx="4374259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31867" y="3105834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임베디드 실행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518846" y="3126047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전자제품, 전자 공학, 회로이(가) 표시된 사진&#10;&#10;자동 생성된 설명">
            <a:extLst>
              <a:ext uri="{FF2B5EF4-FFF2-40B4-BE49-F238E27FC236}">
                <a16:creationId xmlns:a16="http://schemas.microsoft.com/office/drawing/2014/main" id="{EA745335-B11F-65E4-B10F-9E65BD7986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1719"/>
            <a:ext cx="6096000" cy="54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339536" y="139949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참고 자료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A29D85-54ED-4C38-88FC-FC038AB55DC0}"/>
              </a:ext>
            </a:extLst>
          </p:cNvPr>
          <p:cNvSpPr/>
          <p:nvPr/>
        </p:nvSpPr>
        <p:spPr>
          <a:xfrm>
            <a:off x="875104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354ED-05E2-4702-963C-80727007472B}"/>
              </a:ext>
            </a:extLst>
          </p:cNvPr>
          <p:cNvSpPr txBox="1"/>
          <p:nvPr/>
        </p:nvSpPr>
        <p:spPr>
          <a:xfrm>
            <a:off x="1189022" y="2526526"/>
            <a:ext cx="26454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2"/>
              </a:rPr>
              <a:t>https://takethat.tistory.com/21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타겟 시스템 시뮬레이션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C38E37-D12E-4DBD-AF0E-A8E2BAAFE4AA}"/>
              </a:ext>
            </a:extLst>
          </p:cNvPr>
          <p:cNvSpPr/>
          <p:nvPr/>
        </p:nvSpPr>
        <p:spPr>
          <a:xfrm>
            <a:off x="4489842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5880C-6F33-427A-AA0D-F4629C27BBBA}"/>
              </a:ext>
            </a:extLst>
          </p:cNvPr>
          <p:cNvSpPr txBox="1"/>
          <p:nvPr/>
        </p:nvSpPr>
        <p:spPr>
          <a:xfrm>
            <a:off x="4649594" y="2504078"/>
            <a:ext cx="2892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3"/>
              </a:rPr>
              <a:t>https://slidesplayer.org/slide/14109337/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H-Smart4412TKU FPGA Board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사진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8FE2D6-12EE-4DBF-B501-298F56C42CCC}"/>
              </a:ext>
            </a:extLst>
          </p:cNvPr>
          <p:cNvSpPr/>
          <p:nvPr/>
        </p:nvSpPr>
        <p:spPr>
          <a:xfrm>
            <a:off x="8104580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0F78B-F543-4403-AD64-A137AF6B7314}"/>
              </a:ext>
            </a:extLst>
          </p:cNvPr>
          <p:cNvSpPr txBox="1"/>
          <p:nvPr/>
        </p:nvSpPr>
        <p:spPr>
          <a:xfrm>
            <a:off x="8415348" y="2195830"/>
            <a:ext cx="26517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4"/>
              </a:rPr>
              <a:t>https://m.blog.naver.com/PostView.naver?isHttpsRedirect=true&amp;blogId=bieemiho92&amp;logNo=220744722833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VHDL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로 구현한 두더지게임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762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305</Words>
  <Application>Microsoft Office PowerPoint</Application>
  <PresentationFormat>와이드스크린</PresentationFormat>
  <Paragraphs>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-apple-system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장민석</cp:lastModifiedBy>
  <cp:revision>26</cp:revision>
  <dcterms:created xsi:type="dcterms:W3CDTF">2020-09-07T02:34:06Z</dcterms:created>
  <dcterms:modified xsi:type="dcterms:W3CDTF">2024-05-29T09:14:30Z</dcterms:modified>
</cp:coreProperties>
</file>