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0" r:id="rId4"/>
    <p:sldId id="284" r:id="rId5"/>
    <p:sldId id="290" r:id="rId6"/>
    <p:sldId id="291" r:id="rId7"/>
    <p:sldId id="292" r:id="rId8"/>
    <p:sldId id="258" r:id="rId9"/>
    <p:sldId id="276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1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player.org/slide/14109337/" TargetMode="External"/><Relationship Id="rId2" Type="http://schemas.openxmlformats.org/officeDocument/2006/relationships/hyperlink" Target="https://takethat.tistory.com/2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.blog.naver.com/PostView.naver?isHttpsRedirect=true&amp;blogId=bieemiho92&amp;logNo=220744722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277764" y="2676872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프로젝트 중간 발표 </a:t>
            </a:r>
            <a:r>
              <a:rPr lang="en-US" altLang="ko-KR" sz="4800" spc="-300" dirty="0">
                <a:solidFill>
                  <a:schemeClr val="bg1"/>
                </a:solidFill>
              </a:rPr>
              <a:t>2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606122" y="4346555"/>
            <a:ext cx="979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8</a:t>
            </a:r>
            <a:r>
              <a:rPr lang="ko-KR" altLang="en-US" sz="4000" dirty="0">
                <a:solidFill>
                  <a:schemeClr val="bg1"/>
                </a:solidFill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4740564" y="3075056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코드 구현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5809141" cy="707886"/>
            <a:chOff x="294640" y="3596640"/>
            <a:chExt cx="580914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5160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컴파일 및 타겟 시스템 전송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-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출력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979841" cy="707886"/>
            <a:chOff x="294640" y="3596640"/>
            <a:chExt cx="297984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임베디드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코드 구현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235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Dot Matrix &lt;-&gt; tact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1</a:t>
            </a:r>
            <a:endParaRPr lang="en-US" altLang="ko-KR" sz="14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235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Dot Matrix &lt;-&gt; tact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2</a:t>
            </a:r>
            <a:endParaRPr lang="en-US" altLang="ko-KR" sz="14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두더지 생성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두더지 생성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두더지 생성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37182" y="4351577"/>
            <a:ext cx="2720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1~9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번 버튼을 누르면 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 Matrix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의 위치에 맞는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두더지가 잡히고</a:t>
            </a: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다음으로 넘어가게 됨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235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Dot Matrix &lt;-&gt; tact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3</a:t>
            </a:r>
            <a:endParaRPr lang="en-US" altLang="ko-KR" sz="14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7" y="3811691"/>
            <a:ext cx="235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Dot Matrix &lt;-&gt; tact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en-US" altLang="ko-KR" sz="14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4</a:t>
            </a:r>
            <a:endParaRPr lang="en-US" altLang="ko-KR" sz="14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3652" y="4440447"/>
            <a:ext cx="246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10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번 버튼을 통해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아이템을 사용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93048" y="4364969"/>
            <a:ext cx="2465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1~9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번 버튼을 누르면 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 Matrix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의 위치에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맞는 두더지가 잡히고</a:t>
            </a: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다음으로 넘어가게 함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3" y="2333409"/>
            <a:ext cx="209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DotMatrix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에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두더지를 랜덤하게 생성하도록 함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196568" y="2282962"/>
            <a:ext cx="241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tact 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와 </a:t>
            </a:r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 Matrix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가 연동되도록 코드를 작성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12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번 버튼을 누르면 종료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58075" y="2282962"/>
            <a:ext cx="1875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2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초를 간격으로 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한 마리 씩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 나오도록 함</a:t>
            </a: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5526157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기본적인 기반 코드</a:t>
            </a:r>
            <a:endParaRPr lang="en-US" altLang="ko-KR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18934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A.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9035433-C4FF-111B-98A2-3C9B2EE61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0"/>
            <a:ext cx="4943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컴파일 및 타겟 시스템 전송</a:t>
            </a:r>
            <a:r>
              <a:rPr lang="en-US" altLang="ko-KR" sz="3600" spc="-300" dirty="0">
                <a:solidFill>
                  <a:schemeClr val="bg1"/>
                </a:solidFill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2869" y="216183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2869" y="216183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8620" y="2276809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30127" y="3201621"/>
            <a:ext cx="1953971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공유 폴더를 설정하여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‘/opt/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gnueabi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/opt/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-toolchain/bin/arm-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linux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gnueabihf-gcc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파일명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].c –o </a:t>
            </a: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실행파일명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]’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을 통해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컴파일함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공유 폴더 설정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B5CE2EB-1E69-552A-9C07-FB51D7FA8CF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88" y="2523300"/>
            <a:ext cx="3930781" cy="3082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6ABBE7-6695-446A-3F21-E890CC315548}"/>
              </a:ext>
            </a:extLst>
          </p:cNvPr>
          <p:cNvSpPr txBox="1"/>
          <p:nvPr/>
        </p:nvSpPr>
        <p:spPr>
          <a:xfrm>
            <a:off x="8022372" y="37290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383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컴파일 및 타겟 시스템 전송</a:t>
            </a:r>
            <a:r>
              <a:rPr lang="en-US" altLang="ko-KR" sz="3600" spc="-300" dirty="0">
                <a:solidFill>
                  <a:schemeClr val="bg1"/>
                </a:solidFill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902867" y="213089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902868" y="212839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1495843" y="2243368"/>
            <a:ext cx="8915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1100190" y="2887953"/>
            <a:ext cx="168289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TeraTerm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    이용하여 컴파일한 ‘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Mole_Game_main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타겟시스템에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전송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chmod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777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Mole_Game_main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./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Mole_Game_main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타겟 시스템 전송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AF1B0F2-B61F-F195-8105-810A02AB86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70" y="1986687"/>
            <a:ext cx="3734026" cy="4223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BE0038-F67F-29E5-765C-C720658F820D}"/>
              </a:ext>
            </a:extLst>
          </p:cNvPr>
          <p:cNvSpPr txBox="1"/>
          <p:nvPr/>
        </p:nvSpPr>
        <p:spPr>
          <a:xfrm>
            <a:off x="8022372" y="37290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14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컴파일 및 타겟 시스템 전송</a:t>
            </a:r>
            <a:r>
              <a:rPr lang="en-US" altLang="ko-KR" sz="3600" spc="-300" dirty="0">
                <a:solidFill>
                  <a:schemeClr val="bg1"/>
                </a:solidFill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2869" y="216183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2869" y="216183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62248" y="2276809"/>
            <a:ext cx="8915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30127" y="3201621"/>
            <a:ext cx="1953971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 화면을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확인함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타겟 시스템 전송  확인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ABBE7-6695-446A-3F21-E890CC315548}"/>
              </a:ext>
            </a:extLst>
          </p:cNvPr>
          <p:cNvSpPr txBox="1"/>
          <p:nvPr/>
        </p:nvSpPr>
        <p:spPr>
          <a:xfrm>
            <a:off x="8022372" y="37290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DA57D70-AADA-9F14-911A-6D76711A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33" y="3913730"/>
            <a:ext cx="4724809" cy="2248095"/>
          </a:xfrm>
          <a:prstGeom prst="rect">
            <a:avLst/>
          </a:prstGeom>
        </p:spPr>
      </p:pic>
      <p:pic>
        <p:nvPicPr>
          <p:cNvPr id="11" name="그림 10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C6AABFBA-63BC-2645-A814-1D35D1FC6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33" y="2080741"/>
            <a:ext cx="4374259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31867" y="3105834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임베디드 실행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518846" y="3126047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전자제품, 전자 공학, 회로이(가) 표시된 사진&#10;&#10;자동 생성된 설명">
            <a:extLst>
              <a:ext uri="{FF2B5EF4-FFF2-40B4-BE49-F238E27FC236}">
                <a16:creationId xmlns:a16="http://schemas.microsoft.com/office/drawing/2014/main" id="{EA745335-B11F-65E4-B10F-9E65BD7986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1719"/>
            <a:ext cx="6096000" cy="54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339536" y="139949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참고 자료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189022" y="2526526"/>
            <a:ext cx="26454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/>
              </a:rPr>
              <a:t>https://takethat.tistory.com/21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타겟 시스템 시뮬레이션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4649594" y="2504078"/>
            <a:ext cx="2892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/>
              </a:rPr>
              <a:t>https://slidesplayer.org/slide/14109337/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H-Smart4412TKU FPGA Board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사진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415348" y="2195830"/>
            <a:ext cx="2651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4"/>
              </a:rPr>
              <a:t>https://m.blog.naver.com/PostView.naver?isHttpsRedirect=true&amp;blogId=bieemiho92&amp;logNo=220744722833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VHDL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로 구현한 두더지게임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304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장민석</cp:lastModifiedBy>
  <cp:revision>25</cp:revision>
  <dcterms:created xsi:type="dcterms:W3CDTF">2020-09-07T02:34:06Z</dcterms:created>
  <dcterms:modified xsi:type="dcterms:W3CDTF">2024-05-29T09:12:30Z</dcterms:modified>
</cp:coreProperties>
</file>