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6"/>
    <p:restoredTop sz="94554"/>
  </p:normalViewPr>
  <p:slideViewPr>
    <p:cSldViewPr snapToGrid="0" snapToObjects="1">
      <p:cViewPr varScale="1">
        <p:scale>
          <a:sx n="80" d="100"/>
          <a:sy n="80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Super Scuba</a:t>
            </a:r>
            <a:endParaRPr lang="en-GB" b="1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Super Scuba offers the following:</a:t>
            </a:r>
            <a:endParaRPr lang="en-GB" b="0" i="0" u="none" strike="noStrike" baseline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Best Places to Dive</a:t>
            </a:r>
            <a:endParaRPr lang="en-GB" b="1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This chart shows the best places to dive:</a:t>
            </a:r>
            <a:endParaRPr lang="en-GB" b="0" i="0" u="none" strike="noStrike" baseline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To scuba dive you need this equipment:</a:t>
            </a:r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Super Scuba</vt:lpstr>
      <vt:lpstr>Best Places to Dive</vt:lpstr>
      <vt:lpstr>Equipment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</cp:revision>
  <dcterms:created xsi:type="dcterms:W3CDTF">2022-05-10T08:16:00Z</dcterms:created>
  <dcterms:modified xsi:type="dcterms:W3CDTF">2022-05-10T08:21:36Z</dcterms:modified>
</cp:coreProperties>
</file>