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/>
    <p:restoredTop sz="94554"/>
  </p:normalViewPr>
  <p:slideViewPr>
    <p:cSldViewPr snapToGrid="0" snapToObjects="1">
      <p:cViewPr varScale="1">
        <p:scale>
          <a:sx n="95" d="100"/>
          <a:sy n="9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Super Scuba offers the following: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Basic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Advance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Use of our training pool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Use of our equipment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Guided tours to diving locations</a:t>
            </a:r>
            <a:endParaRPr lang="en-GB" sz="3000" b="0" i="0" u="none" strike="noStrike" baseline="0" dirty="0">
              <a:latin typeface="+mn-lt"/>
            </a:endParaRP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To scuba dive you need this equipment: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Diving Mask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Flippers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Snorkel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Regulator and Breathing Tank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Wetsuit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you may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5257800" cy="29032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Scorpion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Clown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Butterfly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Parrot Fish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2095-3BBE-BA74-261E-67C419A78C58}"/>
              </a:ext>
            </a:extLst>
          </p:cNvPr>
          <p:cNvSpPr txBox="1"/>
          <p:nvPr/>
        </p:nvSpPr>
        <p:spPr>
          <a:xfrm>
            <a:off x="7395755" y="5337447"/>
            <a:ext cx="242969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beautiful clown fish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75888F-6C09-6D9C-E33C-349832083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4586" t="20187" r="27277" b="26264"/>
          <a:stretch/>
        </p:blipFill>
        <p:spPr>
          <a:xfrm rot="1800000">
            <a:off x="7610869" y="2846811"/>
            <a:ext cx="2429690" cy="18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81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Fish you may 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11</cp:revision>
  <dcterms:created xsi:type="dcterms:W3CDTF">2022-05-10T08:16:00Z</dcterms:created>
  <dcterms:modified xsi:type="dcterms:W3CDTF">2022-05-10T21:10:53Z</dcterms:modified>
</cp:coreProperties>
</file>