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/>
    <p:restoredTop sz="94554"/>
  </p:normalViewPr>
  <p:slideViewPr>
    <p:cSldViewPr snapToGrid="0" snapToObjects="1">
      <p:cViewPr varScale="1">
        <p:scale>
          <a:sx n="95" d="100"/>
          <a:sy n="95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Places to Dive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862755174820238"/>
          <c:y val="0.2020983071938896"/>
          <c:w val="0.80087370494411048"/>
          <c:h val="0.55596687335064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Dives this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Red Sea</c:v>
                </c:pt>
                <c:pt idx="1">
                  <c:v>Carribean</c:v>
                </c:pt>
                <c:pt idx="2">
                  <c:v>Thailand</c:v>
                </c:pt>
                <c:pt idx="3">
                  <c:v>Hawaii</c:v>
                </c:pt>
                <c:pt idx="4">
                  <c:v>Belize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1780</c:v>
                </c:pt>
                <c:pt idx="1">
                  <c:v>3280</c:v>
                </c:pt>
                <c:pt idx="2">
                  <c:v>3387</c:v>
                </c:pt>
                <c:pt idx="3">
                  <c:v>2472</c:v>
                </c:pt>
                <c:pt idx="4">
                  <c:v>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4-654B-A33A-60468BBAB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437728"/>
        <c:axId val="825510096"/>
      </c:barChart>
      <c:catAx>
        <c:axId val="703437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510096"/>
        <c:crosses val="autoZero"/>
        <c:auto val="1"/>
        <c:lblAlgn val="ctr"/>
        <c:lblOffset val="100"/>
        <c:noMultiLvlLbl val="0"/>
      </c:catAx>
      <c:valAx>
        <c:axId val="82551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 Dives this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43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Super Scuba. During this presentation you will be given lots of information about scuba diving and what we can offer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list of essential equipment that you will need before you can learn how to scuba dive.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shows you the best places to dive based on how many dives take place in each location each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7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list of exotic fish that you could see whilst scuba diving in one of the locations </a:t>
            </a:r>
            <a:r>
              <a:rPr lang="en-US"/>
              <a:t>shown on slide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quarium-fish-921879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612"/>
            <a:ext cx="10515600" cy="11664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u="sng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9512808" cy="2903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Ekemini</a:t>
            </a:r>
            <a:r>
              <a:rPr lang="en-US" dirty="0"/>
              <a:t> </a:t>
            </a:r>
            <a:r>
              <a:rPr lang="en-US" dirty="0" err="1"/>
              <a:t>Aniekan</a:t>
            </a:r>
            <a:r>
              <a:rPr lang="en-US" dirty="0"/>
              <a:t> John – 0025 – NG270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1C02-5106-2E73-4B2E-DAF07B147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13" r="6492"/>
          <a:stretch/>
        </p:blipFill>
        <p:spPr>
          <a:xfrm>
            <a:off x="10677314" y="3063819"/>
            <a:ext cx="1352972" cy="200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A9896-E75D-3796-69B9-3D329C91C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95921" y="246013"/>
            <a:ext cx="1315757" cy="1315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A2F06-E60E-9A16-FC4F-A718A4786795}"/>
              </a:ext>
            </a:extLst>
          </p:cNvPr>
          <p:cNvSpPr txBox="1"/>
          <p:nvPr userDrawn="1"/>
        </p:nvSpPr>
        <p:spPr>
          <a:xfrm>
            <a:off x="838200" y="396059"/>
            <a:ext cx="951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Scuba Diving</a:t>
            </a:r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58A4D9-0E74-844C-90A0-F11D51C9DA8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Super Scuba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Super Scuba offers the following: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Basic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Advance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Use of our training pool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Use of our equipment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Guided tours to diving locations</a:t>
            </a:r>
            <a:endParaRPr lang="en-GB" sz="3000" b="0" i="0" u="none" strike="noStrike" baseline="0" dirty="0">
              <a:latin typeface="+mn-lt"/>
            </a:endParaRPr>
          </a:p>
          <a:p>
            <a:pPr marR="0" lvl="0" rtl="0"/>
            <a:endParaRPr lang="en-GB" b="0" i="0" u="none" strike="noStrike" baseline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To scuba dive you need this equipment: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Diving Mask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Flippers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Snorkel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Regulator and Breathing Tank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Wetsuit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strike="noStrike" kern="1400" baseline="0" dirty="0"/>
              <a:t>Best Places to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This chart shows the best places to dive:</a:t>
            </a:r>
          </a:p>
          <a:p>
            <a:pPr marR="0" lvl="0" rtl="0"/>
            <a:endParaRPr lang="en-GB" b="0" i="0" u="none" strike="noStrike" baseline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1F9F40A-02BB-6C0C-3DDD-381B8D3D9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002708"/>
              </p:ext>
            </p:extLst>
          </p:nvPr>
        </p:nvGraphicFramePr>
        <p:xfrm>
          <a:off x="2922493" y="3765550"/>
          <a:ext cx="4580965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8465-E258-4AE2-BD5F-AB2B5D0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you may 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04A9-A945-3529-0A80-ACBC5980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5257800" cy="29032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Scorpion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Clown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Butterfly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Parrot Fish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01E6-1A3C-7A21-D836-4CAEB8DA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D15F-1DF0-A8F0-4236-DB712E6D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22095-3BBE-BA74-261E-67C419A78C58}"/>
              </a:ext>
            </a:extLst>
          </p:cNvPr>
          <p:cNvSpPr txBox="1"/>
          <p:nvPr/>
        </p:nvSpPr>
        <p:spPr>
          <a:xfrm>
            <a:off x="7395755" y="5337447"/>
            <a:ext cx="2429690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beautiful clown fish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75888F-6C09-6D9C-E33C-349832083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24586" t="20187" r="27277" b="26264"/>
          <a:stretch/>
        </p:blipFill>
        <p:spPr>
          <a:xfrm rot="1800000">
            <a:off x="7610869" y="2846811"/>
            <a:ext cx="2429690" cy="18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184</Words>
  <Application>Microsoft Macintosh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Super Scuba</vt:lpstr>
      <vt:lpstr>Equipment</vt:lpstr>
      <vt:lpstr>Best Places to Dive</vt:lpstr>
      <vt:lpstr>Fish you may see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13</cp:revision>
  <dcterms:created xsi:type="dcterms:W3CDTF">2022-05-10T08:16:00Z</dcterms:created>
  <dcterms:modified xsi:type="dcterms:W3CDTF">2022-05-10T21:50:53Z</dcterms:modified>
</cp:coreProperties>
</file>