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/>
    <p:restoredTop sz="94554"/>
  </p:normalViewPr>
  <p:slideViewPr>
    <p:cSldViewPr snapToGrid="0" snapToObjects="1">
      <p:cViewPr varScale="1">
        <p:scale>
          <a:sx n="95" d="100"/>
          <a:sy n="95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Places to Dive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862755174820238"/>
          <c:y val="0.2020983071938896"/>
          <c:w val="0.80087370494411048"/>
          <c:h val="0.55596687335064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Dives this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Red Sea</c:v>
                </c:pt>
                <c:pt idx="1">
                  <c:v>Carribean</c:v>
                </c:pt>
                <c:pt idx="2">
                  <c:v>Thailand</c:v>
                </c:pt>
                <c:pt idx="3">
                  <c:v>Hawaii</c:v>
                </c:pt>
                <c:pt idx="4">
                  <c:v>Belize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1780</c:v>
                </c:pt>
                <c:pt idx="1">
                  <c:v>3280</c:v>
                </c:pt>
                <c:pt idx="2">
                  <c:v>3387</c:v>
                </c:pt>
                <c:pt idx="3">
                  <c:v>2472</c:v>
                </c:pt>
                <c:pt idx="4">
                  <c:v>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C4-654B-A33A-60468BBAB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3437728"/>
        <c:axId val="825510096"/>
      </c:barChart>
      <c:catAx>
        <c:axId val="703437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Location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510096"/>
        <c:crosses val="autoZero"/>
        <c:auto val="1"/>
        <c:lblAlgn val="ctr"/>
        <c:lblOffset val="100"/>
        <c:noMultiLvlLbl val="0"/>
      </c:catAx>
      <c:valAx>
        <c:axId val="82551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 of Dives this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43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45DD-DAD0-2849-8988-E6E9C7B47AA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9948F-2A30-A346-810E-0CBE7D3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Super Scuba. During this presentation you will be given lots of information about scuba diving and what we can offer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9948F-2A30-A346-810E-0CBE7D3E13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list of essential equipment that you will need before you can learn how to scuba dive.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9948F-2A30-A346-810E-0CBE7D3E13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chart shows you the best places to dive based on how many dives take place in each location each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9948F-2A30-A346-810E-0CBE7D3E13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7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list of exotic fish that you could see whilst scuba diving in one of the locations shown on slide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9948F-2A30-A346-810E-0CBE7D3E13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quarium-fish-921879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C869-EF3D-A141-3465-32FADBC3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CFD3-5405-B103-6A22-EB333AFE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8DC2-5DC3-32A8-219A-32D00D3C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4A1B-A5BE-7442-8D55-D707F46377F0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021F-D4FE-4826-0A45-DF80C37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9A6-4EB9-1322-7D5E-8F27E68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2C0-5A8A-2375-B281-40F2BDD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60CF-6206-24FB-D621-46E9BBAC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3B49-FFCE-E335-B357-200CA10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9AF-F392-B148-A624-335A3CFAD52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217C-C03C-42AD-E0AB-8B91ACA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6BD-C5A8-7681-F77D-377B442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2D88-06DA-89AD-5CC3-84B3422D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127A-EF25-32B0-5F85-7D9B72F1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D753-5274-3BD0-59AB-967C874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9E7E-E8D3-3C45-8578-23A78726508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A0-4F58-F8A9-ACC9-DE3459F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675-96B8-9663-D40C-C8F7D5C2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1822-6195-0C6A-D3A5-062C26DA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612"/>
            <a:ext cx="10515600" cy="11664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u="sng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1500-28A1-148D-D580-5F2A0540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9512808" cy="2903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ABDA-E84B-087B-B355-C8C3E16B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9BE7-6D4A-3016-9C21-DACEB7D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Ekemini</a:t>
            </a:r>
            <a:r>
              <a:rPr lang="en-US" dirty="0"/>
              <a:t> </a:t>
            </a:r>
            <a:r>
              <a:rPr lang="en-US" dirty="0" err="1"/>
              <a:t>Aniekan</a:t>
            </a:r>
            <a:r>
              <a:rPr lang="en-US" dirty="0"/>
              <a:t> John – 0025 – NG270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1C2C-F1B4-D2FE-811C-73C4674C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1C02-5106-2E73-4B2E-DAF07B147B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13" r="6492"/>
          <a:stretch/>
        </p:blipFill>
        <p:spPr>
          <a:xfrm>
            <a:off x="10677314" y="3063819"/>
            <a:ext cx="1352972" cy="200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A9896-E75D-3796-69B9-3D329C91C4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95921" y="246013"/>
            <a:ext cx="1315757" cy="1315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A2F06-E60E-9A16-FC4F-A718A4786795}"/>
              </a:ext>
            </a:extLst>
          </p:cNvPr>
          <p:cNvSpPr txBox="1"/>
          <p:nvPr userDrawn="1"/>
        </p:nvSpPr>
        <p:spPr>
          <a:xfrm>
            <a:off x="838200" y="396059"/>
            <a:ext cx="951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Scuba Diving</a:t>
            </a:r>
          </a:p>
        </p:txBody>
      </p:sp>
    </p:spTree>
    <p:extLst>
      <p:ext uri="{BB962C8B-B14F-4D97-AF65-F5344CB8AC3E}">
        <p14:creationId xmlns:p14="http://schemas.microsoft.com/office/powerpoint/2010/main" val="102264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DEA-9990-6FC4-90AC-89D64212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EAEA-A5DB-E102-B3B7-FF8A2604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A496-9761-9690-2C2E-097275AB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22F0-70AE-3647-B6A1-8464631642BE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1D5-FE22-54DC-5649-72DA02F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391D-B17B-3407-B88D-AEC3929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A46-4487-A7A7-41C8-821BB2AB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6F44-C7CC-1A60-A02F-2C3A159C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9AFE-3923-E425-1018-D58A846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CA3-2846-BB49-849B-2DD73E60A1CB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A51-2261-D5CC-CB6F-4FFE3E3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F60-77A5-4A5A-53FF-D99AE5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719-F563-22ED-58A7-A840ED61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0605-5CB5-4C20-DB02-6D83EC83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C3DF-BBE0-ED6F-5932-DB3A9B7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A886-2A1D-72CB-DF84-D45E9734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8CF-DD23-344D-B0E1-E3ADC0E92733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9333-BA46-9825-A4BC-CB229B2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E8D4-79E0-7F80-58A6-03E838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812-BC6C-6191-E3F4-1EA3CB8A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C3E7-7279-C694-CD15-BD5D988B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C4A9-EF0A-8D78-9921-45B68475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AC0B-7AD6-D8AE-E7B2-58ACC35C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93C94-345D-2A8A-1E23-BA2932F8A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B26AC-1BA4-A53D-DCC2-34DA118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FF9-93EE-A248-9B71-4297422B0C3F}" type="datetime1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782F-9931-B686-B8C4-7ED8775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524EB-FD5A-D2E3-0190-1CF8B98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F5C-D94A-D95C-D233-C47DB438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83A9-102B-B3C3-04D6-E29B440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83-60BE-504E-91E9-6BF42E23CF53}" type="datetime1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B5B97-76F9-EC07-2E88-7C55A5D2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8289-1884-4F95-96AD-ADC0815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BD6E-4E92-3637-EB91-BB3B13E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8-B400-A644-BBEB-23F90915D619}" type="datetime1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3554E-4D92-EFE3-8461-DF697C0C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15C1-FB18-4EB5-544A-B1C0A9A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69E-E269-3436-D2ED-207E51FF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3614-644B-7B4A-F29A-BA17A07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078B-5DE5-153C-9D5B-0D4F57AC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2682-C118-651E-EDFD-8C98615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40BC-C8FD-7C4C-87D3-F6D53FC6ABB2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D7CB-0227-AAB3-1DBF-10E830E7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1002-A480-A565-B3E6-CD66A0CF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8DB5-B978-9982-D646-A9C8E13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A1A0-677C-0845-1155-881E878F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12B0-EDC3-431A-429A-EB4CBBD1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1F54-4B26-35FA-D65A-D65728E0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BFB7-3B93-A443-9CCC-A2590FFE0691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726B-6CF6-4E0E-BC55-60D1D12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1BD6-DCC1-1291-887A-D609F9DA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0324A1-97AF-02A4-A45A-EF5223AFA575}"/>
              </a:ext>
            </a:extLst>
          </p:cNvPr>
          <p:cNvSpPr/>
          <p:nvPr userDrawn="1"/>
        </p:nvSpPr>
        <p:spPr>
          <a:xfrm>
            <a:off x="10443972" y="0"/>
            <a:ext cx="17480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DB1F3-E192-1DCB-E83F-998C1CE3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58B1-3307-2A60-3E12-BC9D16D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DADB-4308-82FA-0D08-2FF4D34D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B58A4D9-0E74-844C-90A0-F11D51C9DA8D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A9C-3A66-B140-53CB-32CFC1F09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7B1E-D50F-DD3B-7DAC-D93323C5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04D14D-247D-2ABF-A9A6-38543827F84B}"/>
              </a:ext>
            </a:extLst>
          </p:cNvPr>
          <p:cNvCxnSpPr/>
          <p:nvPr userDrawn="1"/>
        </p:nvCxnSpPr>
        <p:spPr>
          <a:xfrm>
            <a:off x="0" y="182562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F3AA62-51C3-A89B-6401-1F3200F06DF0}"/>
              </a:ext>
            </a:extLst>
          </p:cNvPr>
          <p:cNvCxnSpPr/>
          <p:nvPr userDrawn="1"/>
        </p:nvCxnSpPr>
        <p:spPr>
          <a:xfrm>
            <a:off x="0" y="6179059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C38FEB-6BEB-2911-415A-6A412CB25638}"/>
              </a:ext>
            </a:extLst>
          </p:cNvPr>
          <p:cNvCxnSpPr>
            <a:cxnSpLocks/>
          </p:cNvCxnSpPr>
          <p:nvPr userDrawn="1"/>
        </p:nvCxnSpPr>
        <p:spPr>
          <a:xfrm>
            <a:off x="10443972" y="0"/>
            <a:ext cx="0" cy="68580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768-BBCD-57FF-0EE5-3EFB69B3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Super Scuba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3CFC-FB9C-94DF-73BA-5E0FA5195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GB" sz="3500" b="0" i="0" u="none" strike="noStrike" baseline="0" dirty="0"/>
              <a:t>Super Scuba offers the following: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Basic training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Advance training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Use of our training pool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Use of our equipment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Guided tours to diving locations</a:t>
            </a:r>
            <a:endParaRPr lang="en-GB" sz="3000" b="0" i="0" u="none" strike="noStrike" baseline="0" dirty="0">
              <a:latin typeface="+mn-lt"/>
            </a:endParaRPr>
          </a:p>
          <a:p>
            <a:pPr marR="0" lvl="0" rtl="0"/>
            <a:endParaRPr lang="en-GB" b="0" i="0" u="none" strike="noStrike" baseline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E7CF-1B49-226F-8409-DEFE19D6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7B7-0C6A-A34B-8659-35D93AC75AB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62FB6-5263-F340-8552-74926C3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92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2DD-E61A-063B-DE84-BBF1B48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CFA-3607-C9A6-FD53-19F715C3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GB" sz="3500" b="0" i="0" u="none" strike="noStrike" baseline="0" dirty="0"/>
              <a:t>To scuba dive you need this equipment: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Diving Mask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Flippers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Snorkel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Regulator and Breathing Tank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Wetsuit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E951-2F1A-EC03-EB53-A275DE3E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3555-17A7-3F40-8A18-7F75895E4D3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547CD-609D-13B4-9C25-6B0CFA7A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0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9B5-A218-0B6C-78A1-A16426B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strike="noStrike" kern="1400" baseline="0" dirty="0"/>
              <a:t>Best Places to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D858-63C8-F889-02B4-6D75BF8D6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This chart shows the best places to dive:</a:t>
            </a:r>
          </a:p>
          <a:p>
            <a:pPr marR="0" lvl="0" rtl="0"/>
            <a:endParaRPr lang="en-GB" b="0" i="0" u="none" strike="noStrike" baseline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6849-249B-EF5A-78D3-2C3C573E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E110-1ED6-0945-B78E-23A01E8331DE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10E6-163C-389A-7CF0-08B3312C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1F9F40A-02BB-6C0C-3DDD-381B8D3D9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002708"/>
              </p:ext>
            </p:extLst>
          </p:nvPr>
        </p:nvGraphicFramePr>
        <p:xfrm>
          <a:off x="2922493" y="3765550"/>
          <a:ext cx="4580965" cy="233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491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8465-E258-4AE2-BD5F-AB2B5D0A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you may see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04A9-A945-3529-0A80-ACBC5980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5257800" cy="29032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Scorpion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Clown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Butterfly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Parrot Fish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01E6-1A3C-7A21-D836-4CAEB8DA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9D15F-1DF0-A8F0-4236-DB712E6D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22095-3BBE-BA74-261E-67C419A78C58}"/>
              </a:ext>
            </a:extLst>
          </p:cNvPr>
          <p:cNvSpPr txBox="1"/>
          <p:nvPr/>
        </p:nvSpPr>
        <p:spPr>
          <a:xfrm>
            <a:off x="7395755" y="5337447"/>
            <a:ext cx="2429690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beautiful clown fish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75888F-6C09-6D9C-E33C-3498320832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24586" t="20187" r="27277" b="26264"/>
          <a:stretch/>
        </p:blipFill>
        <p:spPr>
          <a:xfrm rot="1800000">
            <a:off x="7610869" y="2846811"/>
            <a:ext cx="2429690" cy="18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8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184</Words>
  <Application>Microsoft Macintosh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Super Scuba</vt:lpstr>
      <vt:lpstr>Equipment</vt:lpstr>
      <vt:lpstr>Best Places to Dive</vt:lpstr>
      <vt:lpstr>Fish you may see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Scuba</dc:title>
  <dc:creator>Ekemini John</dc:creator>
  <cp:lastModifiedBy>Ekemini John</cp:lastModifiedBy>
  <cp:revision>14</cp:revision>
  <dcterms:created xsi:type="dcterms:W3CDTF">2022-05-10T08:16:00Z</dcterms:created>
  <dcterms:modified xsi:type="dcterms:W3CDTF">2022-05-10T22:22:17Z</dcterms:modified>
</cp:coreProperties>
</file>