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8"/>
    <p:restoredTop sz="94554"/>
  </p:normalViewPr>
  <p:slideViewPr>
    <p:cSldViewPr snapToGrid="0" snapToObjects="1">
      <p:cViewPr varScale="1">
        <p:scale>
          <a:sx n="98" d="100"/>
          <a:sy n="9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Places to Dive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862755174820238"/>
          <c:y val="0.2020983071938896"/>
          <c:w val="0.80087370494411048"/>
          <c:h val="0.55596687335064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Dives this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Red Sea</c:v>
                </c:pt>
                <c:pt idx="1">
                  <c:v>Carribean</c:v>
                </c:pt>
                <c:pt idx="2">
                  <c:v>Thailand</c:v>
                </c:pt>
                <c:pt idx="3">
                  <c:v>Hawaii</c:v>
                </c:pt>
                <c:pt idx="4">
                  <c:v>Belize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1780</c:v>
                </c:pt>
                <c:pt idx="1">
                  <c:v>3280</c:v>
                </c:pt>
                <c:pt idx="2">
                  <c:v>3387</c:v>
                </c:pt>
                <c:pt idx="3">
                  <c:v>2472</c:v>
                </c:pt>
                <c:pt idx="4">
                  <c:v>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4-654B-A33A-60468BBAB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437728"/>
        <c:axId val="825510096"/>
      </c:barChart>
      <c:catAx>
        <c:axId val="703437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Location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510096"/>
        <c:crosses val="autoZero"/>
        <c:auto val="1"/>
        <c:lblAlgn val="ctr"/>
        <c:lblOffset val="100"/>
        <c:noMultiLvlLbl val="0"/>
      </c:catAx>
      <c:valAx>
        <c:axId val="82551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Number of Dives this 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45DD-DAD0-2849-8988-E6E9C7B47AAE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9948F-2A30-A346-810E-0CBE7D3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Super Scuba. During this presentation you will be given lots of information about scuba diving and what we can offer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essential equipment that you will need before you can learn how to scuba dive.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you the best places to dive based on how many dives take place in each location each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list of exotic fish that you could see whilst scuba diving in one of the locations shown on 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9948F-2A30-A346-810E-0CBE7D3E1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quarium-fish-921879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4A1B-A5BE-7442-8D55-D707F46377F0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D9AF-F392-B148-A624-335A3CFAD52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D9E7E-E8D3-3C45-8578-23A78726508C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612"/>
            <a:ext cx="10515600" cy="11664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u="sng">
                <a:solidFill>
                  <a:srgbClr val="00206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9512808" cy="29032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 algn="l"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ABDA-E84B-087B-B355-C8C3E16B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59BE7-6D4A-3016-9C21-DACEB7DF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Ekemini</a:t>
            </a:r>
            <a:r>
              <a:rPr lang="en-US" dirty="0"/>
              <a:t> </a:t>
            </a:r>
            <a:r>
              <a:rPr lang="en-US" dirty="0" err="1"/>
              <a:t>Aniekan</a:t>
            </a:r>
            <a:r>
              <a:rPr lang="en-US" dirty="0"/>
              <a:t> John – 0025 – NG270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1C2C-F1B4-D2FE-811C-73C4674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31C02-5106-2E73-4B2E-DAF07B147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013" r="6492"/>
          <a:stretch/>
        </p:blipFill>
        <p:spPr>
          <a:xfrm>
            <a:off x="10677314" y="3063819"/>
            <a:ext cx="1352972" cy="200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A9896-E75D-3796-69B9-3D329C91C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95921" y="246013"/>
            <a:ext cx="1315757" cy="1315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A2F06-E60E-9A16-FC4F-A718A4786795}"/>
              </a:ext>
            </a:extLst>
          </p:cNvPr>
          <p:cNvSpPr txBox="1"/>
          <p:nvPr userDrawn="1"/>
        </p:nvSpPr>
        <p:spPr>
          <a:xfrm>
            <a:off x="838200" y="396059"/>
            <a:ext cx="951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Scuba Diving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22F0-70AE-3647-B6A1-8464631642BE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0CA3-2846-BB49-849B-2DD73E60A1CB}" type="datetime1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B78CF-DD23-344D-B0E1-E3ADC0E92733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FF9-93EE-A248-9B71-4297422B0C3F}" type="datetime1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5083-60BE-504E-91E9-6BF42E23CF53}" type="datetime1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78-B400-A644-BBEB-23F90915D619}" type="datetime1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40BC-C8FD-7C4C-87D3-F6D53FC6ABB2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BFB7-3B93-A443-9CCC-A2590FFE0691}" type="datetime1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0324A1-97AF-02A4-A45A-EF5223AFA575}"/>
              </a:ext>
            </a:extLst>
          </p:cNvPr>
          <p:cNvSpPr/>
          <p:nvPr userDrawn="1"/>
        </p:nvSpPr>
        <p:spPr>
          <a:xfrm>
            <a:off x="10443972" y="0"/>
            <a:ext cx="174802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58A4D9-0E74-844C-90A0-F11D51C9DA8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29049EC-9BE7-B446-BA77-0C95B59FA21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4D14D-247D-2ABF-A9A6-38543827F84B}"/>
              </a:ext>
            </a:extLst>
          </p:cNvPr>
          <p:cNvCxnSpPr/>
          <p:nvPr userDrawn="1"/>
        </p:nvCxnSpPr>
        <p:spPr>
          <a:xfrm>
            <a:off x="0" y="1825625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F3AA62-51C3-A89B-6401-1F3200F06DF0}"/>
              </a:ext>
            </a:extLst>
          </p:cNvPr>
          <p:cNvCxnSpPr/>
          <p:nvPr userDrawn="1"/>
        </p:nvCxnSpPr>
        <p:spPr>
          <a:xfrm>
            <a:off x="0" y="6179059"/>
            <a:ext cx="121920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C38FEB-6BEB-2911-415A-6A412CB25638}"/>
              </a:ext>
            </a:extLst>
          </p:cNvPr>
          <p:cNvCxnSpPr>
            <a:cxnSpLocks/>
          </p:cNvCxnSpPr>
          <p:nvPr userDrawn="1"/>
        </p:nvCxnSpPr>
        <p:spPr>
          <a:xfrm>
            <a:off x="10443972" y="0"/>
            <a:ext cx="0" cy="685800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u="sng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Super Scuba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Super Scuba offers the following: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Basic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Advance training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Use of our training pool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Use of our equipment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Guided tours to diving locations</a:t>
            </a:r>
            <a:endParaRPr lang="en-GB" sz="3000" b="0" i="0" u="none" strike="noStrike" baseline="0" dirty="0">
              <a:latin typeface="+mn-lt"/>
            </a:endParaRP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E7CF-1B49-226F-8409-DEFE19D6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E7B7-0C6A-A34B-8659-35D93AC75AB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62FB6-5263-F340-8552-74926C3D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strike="noStrike" kern="1400" baseline="0" dirty="0"/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GB" sz="3500" b="0" i="0" u="none" strike="noStrike" baseline="0" dirty="0"/>
              <a:t>To scuba dive you need this equipment: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Diving Mask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Flippers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Snorkel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dirty="0">
                <a:latin typeface="+mn-lt"/>
              </a:rPr>
              <a:t>Regulator and Breathing Tank</a:t>
            </a:r>
          </a:p>
          <a:p>
            <a:pPr marL="457200" marR="0" lvl="0" indent="-457200" rtl="0">
              <a:buFont typeface="Arial" panose="020B0604020202020204" pitchFamily="34" charset="0"/>
              <a:buChar char="•"/>
            </a:pPr>
            <a:r>
              <a:rPr lang="en-GB" sz="3000" b="0" i="0" u="none" strike="noStrike" baseline="0" dirty="0">
                <a:latin typeface="+mn-lt"/>
              </a:rPr>
              <a:t>Wetsuit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E951-2F1A-EC03-EB53-A275DE3E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3555-17A7-3F40-8A18-7F75895E4D3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547CD-609D-13B4-9C25-6B0CFA7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strike="noStrike" kern="1400" baseline="0" dirty="0"/>
              <a:t>Best Places to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/>
              <a:t>This chart shows the best places to dive:</a:t>
            </a:r>
          </a:p>
          <a:p>
            <a:pPr marR="0" lvl="0" rtl="0"/>
            <a:endParaRPr lang="en-GB" b="0" i="0" u="none" strike="noStrike" baseline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6849-249B-EF5A-78D3-2C3C573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E110-1ED6-0945-B78E-23A01E8331DE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10E6-163C-389A-7CF0-08B3312C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F9F40A-02BB-6C0C-3DDD-381B8D3D9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002708"/>
              </p:ext>
            </p:extLst>
          </p:nvPr>
        </p:nvGraphicFramePr>
        <p:xfrm>
          <a:off x="2922493" y="3765550"/>
          <a:ext cx="4580965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8465-E258-4AE2-BD5F-AB2B5D0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 you may see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04A9-A945-3529-0A80-ACBC5980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92737"/>
            <a:ext cx="5257800" cy="290326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Scorpion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Clown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Butterfly Fish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Parrot Fish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01E6-1A3C-7A21-D836-4CAEB8DA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6690-86B2-5C42-B7E2-5421D36323EB}" type="datetime1">
              <a:rPr lang="en-US" smtClean="0"/>
              <a:pPr/>
              <a:t>5/10/22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D15F-1DF0-A8F0-4236-DB712E6D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22095-3BBE-BA74-261E-67C419A78C58}"/>
              </a:ext>
            </a:extLst>
          </p:cNvPr>
          <p:cNvSpPr txBox="1"/>
          <p:nvPr/>
        </p:nvSpPr>
        <p:spPr>
          <a:xfrm>
            <a:off x="7395755" y="5337447"/>
            <a:ext cx="2429690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beautiful clown fish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5888F-6C09-6D9C-E33C-349832083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24586" t="20187" r="27277" b="26264"/>
          <a:stretch/>
        </p:blipFill>
        <p:spPr>
          <a:xfrm rot="1800000">
            <a:off x="7610869" y="2846811"/>
            <a:ext cx="2429690" cy="18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184</Words>
  <Application>Microsoft Macintosh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 Scuba</vt:lpstr>
      <vt:lpstr>Equipment</vt:lpstr>
      <vt:lpstr>Best Places to Dive</vt:lpstr>
      <vt:lpstr>Fish you may see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14</cp:revision>
  <cp:lastPrinted>2022-05-10T22:25:37Z</cp:lastPrinted>
  <dcterms:created xsi:type="dcterms:W3CDTF">2022-05-10T08:16:00Z</dcterms:created>
  <dcterms:modified xsi:type="dcterms:W3CDTF">2022-05-10T22:27:49Z</dcterms:modified>
</cp:coreProperties>
</file>