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6"/>
    <p:restoredTop sz="94554"/>
  </p:normalViewPr>
  <p:slideViewPr>
    <p:cSldViewPr snapToGrid="0" snapToObjects="1">
      <p:cViewPr varScale="1">
        <p:scale>
          <a:sx n="80" d="100"/>
          <a:sy n="80" d="100"/>
        </p:scale>
        <p:origin x="1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C869-EF3D-A141-3465-32FADBC32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CFD3-5405-B103-6A22-EB333AFE5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78DC2-5DC3-32A8-219A-32D00D3C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8021F-D4FE-4826-0A45-DF80C371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9A6-4EB9-1322-7D5E-8F27E682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72C0-5A8A-2375-B281-40F2BDD3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660CF-6206-24FB-D621-46E9BBACF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3B49-FFCE-E335-B357-200CA108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217C-C03C-42AD-E0AB-8B91ACA1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16BD-C5A8-7681-F77D-377B4428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22D88-06DA-89AD-5CC3-84B3422D9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4127A-EF25-32B0-5F85-7D9B72F1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D753-5274-3BD0-59AB-967C8747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71A0-4F58-F8A9-ACC9-DE3459F4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5675-96B8-9663-D40C-C8F7D5C2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1822-6195-0C6A-D3A5-062C26DA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A1500-28A1-148D-D580-5F2A0540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264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6DEA-9990-6FC4-90AC-89D64212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EAEA-A5DB-E102-B3B7-FF8A2604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A496-9761-9690-2C2E-097275AB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A1D5-FE22-54DC-5649-72DA02F4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391D-B17B-3407-B88D-AEC39297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7A46-4487-A7A7-41C8-821BB2AB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16F44-C7CC-1A60-A02F-2C3A159C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9AFE-3923-E425-1018-D58A8464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4A51-2261-D5CC-CB6F-4FFE3E3E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9F60-77A5-4A5A-53FF-D99AE51D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719-F563-22ED-58A7-A840ED61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0605-5CB5-4C20-DB02-6D83EC831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2C3DF-BBE0-ED6F-5932-DB3A9B75D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DA886-2A1D-72CB-DF84-D45E9734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09333-BA46-9825-A4BC-CB229B27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E8D4-79E0-7F80-58A6-03E83837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A812-BC6C-6191-E3F4-1EA3CB8A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7C3E7-7279-C694-CD15-BD5D988B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7C4A9-EF0A-8D78-9921-45B68475F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5AC0B-7AD6-D8AE-E7B2-58ACC35C8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93C94-345D-2A8A-1E23-BA2932F8A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B26AC-1BA4-A53D-DCC2-34DA1180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7782F-9931-B686-B8C4-7ED87757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524EB-FD5A-D2E3-0190-1CF8B984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1F5C-D94A-D95C-D233-C47DB438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C83A9-102B-B3C3-04D6-E29B4407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B5B97-76F9-EC07-2E88-7C55A5D2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28289-1884-4F95-96AD-ADC08153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2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BBD6E-4E92-3637-EB91-BB3B13E7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3554E-4D92-EFE3-8461-DF697C0C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C15C1-FB18-4EB5-544A-B1C0A9A3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3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869E-E269-3436-D2ED-207E51FF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3614-644B-7B4A-F29A-BA17A07C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4078B-5DE5-153C-9D5B-0D4F57AC4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B2682-C118-651E-EDFD-8C986153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ED7CB-0227-AAB3-1DBF-10E830E7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A1002-A480-A565-B3E6-CD66A0CF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6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8DB5-B978-9982-D646-A9C8E137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DA1A0-677C-0845-1155-881E878FB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A12B0-EDC3-431A-429A-EB4CBBD1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A1F54-4B26-35FA-D65A-D65728E0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7726B-6CF6-4E0E-BC55-60D1D125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E1BD6-DCC1-1291-887A-D609F9DA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0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DB1F3-E192-1DCB-E83F-998C1CE3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C58B1-3307-2A60-3E12-BC9D16DD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DADB-4308-82FA-0D08-2FF4D34D2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F3E1-82B4-144C-828E-31955333A44D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FA9C-3A66-B140-53CB-32CFC1F09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7B1E-D50F-DD3B-7DAC-D93323C5F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049EC-9BE7-B446-BA77-0C95B59FA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0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A768-BBCD-57FF-0EE5-3EFB69B3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u="none" strike="noStrike" kern="1400" baseline="0">
                <a:latin typeface="Cambria" panose="02040503050406030204" pitchFamily="18" charset="0"/>
              </a:rPr>
              <a:t>Super Scuba</a:t>
            </a:r>
            <a:endParaRPr lang="en-GB" b="1" i="0" u="none" strike="noStrike" kern="1400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3CFC-FB9C-94DF-73BA-5E0FA5195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>
                <a:latin typeface="Cambria" panose="02040503050406030204" pitchFamily="18" charset="0"/>
              </a:rPr>
              <a:t>Super Scuba offers the following:</a:t>
            </a:r>
            <a:endParaRPr lang="en-GB" b="0" i="0" u="none" strike="noStrike" baseline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9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E2DD-E61A-063B-DE84-BBF1B48D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u="none" strike="noStrike" kern="1400" baseline="0">
                <a:latin typeface="Cambria" panose="02040503050406030204" pitchFamily="18" charset="0"/>
              </a:rPr>
              <a:t>Equipment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9CFA-3607-C9A6-FD53-19F715C3E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>
                <a:latin typeface="Cambria" panose="02040503050406030204" pitchFamily="18" charset="0"/>
              </a:rPr>
              <a:t>To scuba dive you need this equipment:</a:t>
            </a:r>
          </a:p>
        </p:txBody>
      </p:sp>
    </p:spTree>
    <p:extLst>
      <p:ext uri="{BB962C8B-B14F-4D97-AF65-F5344CB8AC3E}">
        <p14:creationId xmlns:p14="http://schemas.microsoft.com/office/powerpoint/2010/main" val="101910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F9B5-A218-0B6C-78A1-A16426B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i="0" u="none" strike="noStrike" kern="1400" baseline="0">
                <a:latin typeface="Cambria" panose="02040503050406030204" pitchFamily="18" charset="0"/>
              </a:rPr>
              <a:t>Best Places to Dive</a:t>
            </a:r>
            <a:endParaRPr lang="en-GB" b="1" i="0" u="none" strike="noStrike" kern="1400" baseline="0"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D858-63C8-F889-02B4-6D75BF8D6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>
                <a:latin typeface="Cambria" panose="02040503050406030204" pitchFamily="18" charset="0"/>
              </a:rPr>
              <a:t>This chart shows the best places to dive:</a:t>
            </a:r>
            <a:endParaRPr lang="en-GB" b="0" i="0" u="none" strike="noStrike" baseline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1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Times New Roman</vt:lpstr>
      <vt:lpstr>Office Theme</vt:lpstr>
      <vt:lpstr>Super Scuba</vt:lpstr>
      <vt:lpstr>Equipment</vt:lpstr>
      <vt:lpstr>Best Places to Dive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Scuba</dc:title>
  <dc:creator>Ekemini John</dc:creator>
  <cp:lastModifiedBy>Ekemini John</cp:lastModifiedBy>
  <cp:revision>2</cp:revision>
  <dcterms:created xsi:type="dcterms:W3CDTF">2022-05-10T08:16:00Z</dcterms:created>
  <dcterms:modified xsi:type="dcterms:W3CDTF">2022-05-10T08:22:31Z</dcterms:modified>
</cp:coreProperties>
</file>