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5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256"/>
            <a:ext cx="10515600" cy="11664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0721"/>
            <a:ext cx="10515600" cy="42262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B58A4D9-0E74-844C-90A0-F11D51C9DA8D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Super Scuba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Super Scuba offers the following: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To scuba dive you need this equipment: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Best Places to Dive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This chart shows the best places to dive: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Super Scuba</vt:lpstr>
      <vt:lpstr>Equipment</vt:lpstr>
      <vt:lpstr>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4</cp:revision>
  <dcterms:created xsi:type="dcterms:W3CDTF">2022-05-10T08:16:00Z</dcterms:created>
  <dcterms:modified xsi:type="dcterms:W3CDTF">2022-05-10T20:07:55Z</dcterms:modified>
</cp:coreProperties>
</file>