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Super Scuba offers the following: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To scuba dive you need this equipment: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Super Scuba</vt:lpstr>
      <vt:lpstr>Equipment</vt:lpstr>
      <vt:lpstr>Best Places to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5</cp:revision>
  <dcterms:created xsi:type="dcterms:W3CDTF">2022-05-10T08:16:00Z</dcterms:created>
  <dcterms:modified xsi:type="dcterms:W3CDTF">2022-05-10T20:05:53Z</dcterms:modified>
</cp:coreProperties>
</file>