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7" r:id="rId2"/>
    <p:sldId id="259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348"/>
    <p:restoredTop sz="94554"/>
  </p:normalViewPr>
  <p:slideViewPr>
    <p:cSldViewPr snapToGrid="0" snapToObjects="1">
      <p:cViewPr varScale="1">
        <p:scale>
          <a:sx n="98" d="100"/>
          <a:sy n="98" d="100"/>
        </p:scale>
        <p:origin x="131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CD45DD-DAD0-2849-8988-E6E9C7B47AAE}" type="datetimeFigureOut">
              <a:rPr lang="en-US" smtClean="0"/>
              <a:t>5/10/22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99948F-2A30-A346-810E-0CBE7D3E13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6076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exels.com/photo/aquarium-fish-921879/" TargetMode="External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jp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4C869-EF3D-A141-3465-32FADBC324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D2CFD3-5405-B103-6A22-EB333AFE50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478DC2-5DC3-32A8-219A-32D00D3CE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C4A1B-A5BE-7442-8D55-D707F46377F0}" type="datetime1">
              <a:rPr lang="en-US" smtClean="0"/>
              <a:t>5/10/22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48021F-D4FE-4826-0A45-DF80C371F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62B9A6-4EB9-1322-7D5E-8F27E6822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049EC-9BE7-B446-BA77-0C95B59FA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533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272C0-5A8A-2375-B281-40F2BDD3E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C660CF-6206-24FB-D621-46E9BBACFA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8B3B49-FFCE-E335-B357-200CA1086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8D9AF-F392-B148-A624-335A3CFAD52C}" type="datetime1">
              <a:rPr lang="en-US" smtClean="0"/>
              <a:t>5/10/22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A217C-C03C-42AD-E0AB-8B91ACA18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8716BD-C5A8-7681-F77D-377B4428E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049EC-9BE7-B446-BA77-0C95B59FA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217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F322D88-06DA-89AD-5CC3-84B3422D90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94127A-EF25-32B0-5F85-7D9B72F180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01D753-5274-3BD0-59AB-967C874757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D9E7E-E8D3-3C45-8578-23A78726508C}" type="datetime1">
              <a:rPr lang="en-US" smtClean="0"/>
              <a:t>5/10/22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9C71A0-4F58-F8A9-ACC9-DE3459F4A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E75675-96B8-9663-D40C-C8F7D5C29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049EC-9BE7-B446-BA77-0C95B59FA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7608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CC1822-6195-0C6A-D3A5-062C26DA3C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36612"/>
            <a:ext cx="10515600" cy="1166432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4000" b="1" u="sng">
                <a:solidFill>
                  <a:srgbClr val="002060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2A1500-28A1-148D-D580-5F2A0540C0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3192737"/>
            <a:ext cx="9512808" cy="290326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914400" indent="-457200" algn="l"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371600" indent="-457200" algn="l"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828800" indent="-457200" algn="l"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286000" indent="-457200" algn="l"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0CABDA-E84B-087B-B355-C8C3E16BD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DE46690-86B2-5C42-B7E2-5421D36323EB}" type="datetime1">
              <a:rPr lang="en-US" smtClean="0"/>
              <a:pPr/>
              <a:t>5/10/22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C59BE7-6D4A-3016-9C21-DACEB7DFE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Ekemini</a:t>
            </a:r>
            <a:r>
              <a:rPr lang="en-US" dirty="0"/>
              <a:t> </a:t>
            </a:r>
            <a:r>
              <a:rPr lang="en-US" dirty="0" err="1"/>
              <a:t>Aniekan</a:t>
            </a:r>
            <a:r>
              <a:rPr lang="en-US" dirty="0"/>
              <a:t> John – 0025 – NG270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001C2C-F1B4-D2FE-811C-73C4674C9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29049EC-9BE7-B446-BA77-0C95B59FA21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2931C02-5106-2E73-4B2E-DAF07B147BB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7013" r="6492"/>
          <a:stretch/>
        </p:blipFill>
        <p:spPr>
          <a:xfrm>
            <a:off x="10677314" y="3063819"/>
            <a:ext cx="1352972" cy="200004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C8A9896-E75D-3796-69B9-3D329C91C44F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695921" y="246013"/>
            <a:ext cx="1315757" cy="131575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04A2F06-E60E-9A16-FC4F-A718A4786795}"/>
              </a:ext>
            </a:extLst>
          </p:cNvPr>
          <p:cNvSpPr txBox="1"/>
          <p:nvPr userDrawn="1"/>
        </p:nvSpPr>
        <p:spPr>
          <a:xfrm>
            <a:off x="838200" y="396059"/>
            <a:ext cx="951280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u="sng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Scuba Diving</a:t>
            </a:r>
          </a:p>
        </p:txBody>
      </p:sp>
    </p:spTree>
    <p:extLst>
      <p:ext uri="{BB962C8B-B14F-4D97-AF65-F5344CB8AC3E}">
        <p14:creationId xmlns:p14="http://schemas.microsoft.com/office/powerpoint/2010/main" val="10226463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26DEA-9990-6FC4-90AC-89D642128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9EEAEA-A5DB-E102-B3B7-FF8A2604C6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C2A496-9761-9690-2C2E-097275ABF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B22F0-70AE-3647-B6A1-8464631642BE}" type="datetime1">
              <a:rPr lang="en-US" smtClean="0"/>
              <a:t>5/10/22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F2A1D5-FE22-54DC-5649-72DA02F4B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0F391D-B17B-3407-B88D-AEC392970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049EC-9BE7-B446-BA77-0C95B59FA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295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27A46-4487-A7A7-41C8-821BB2AB37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916F44-C7CC-1A60-A02F-2C3A159CBD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309AFE-3923-E425-1018-D58A84641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10CA3-2846-BB49-849B-2DD73E60A1CB}" type="datetime1">
              <a:rPr lang="en-US" smtClean="0"/>
              <a:t>5/10/22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494A51-2261-D5CC-CB6F-4FFE3E3EA6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AA9F60-77A5-4A5A-53FF-D99AE51D1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049EC-9BE7-B446-BA77-0C95B59FA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548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1F719-F563-22ED-58A7-A840ED61D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8D0605-5CB5-4C20-DB02-6D83EC8317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B2C3DF-BBE0-ED6F-5932-DB3A9B75D8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8DA886-2A1D-72CB-DF84-D45E9734A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B78CF-DD23-344D-B0E1-E3ADC0E92733}" type="datetime1">
              <a:rPr lang="en-US" smtClean="0"/>
              <a:t>5/10/22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809333-BA46-9825-A4BC-CB229B2727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9BE8D4-79E0-7F80-58A6-03E838370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049EC-9BE7-B446-BA77-0C95B59FA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2764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EA812-BC6C-6191-E3F4-1EA3CB8A11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27C3E7-7279-C694-CD15-BD5D988BA2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A7C4A9-EF0A-8D78-9921-45B68475F2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45AC0B-7AD6-D8AE-E7B2-58ACC35C84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5D93C94-345D-2A8A-1E23-BA2932F8AE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A6B26AC-1BA4-A53D-DCC2-34DA1180C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29FF9-93EE-A248-9B71-4297422B0C3F}" type="datetime1">
              <a:rPr lang="en-US" smtClean="0"/>
              <a:t>5/10/22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97782F-9931-B686-B8C4-7ED87757A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4524EB-FD5A-D2E3-0190-1CF8B984D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049EC-9BE7-B446-BA77-0C95B59FA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842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2F1F5C-D94A-D95C-D233-C47DB4382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FAC83A9-102B-B3C3-04D6-E29B44079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05083-60BE-504E-91E9-6BF42E23CF53}" type="datetime1">
              <a:rPr lang="en-US" smtClean="0"/>
              <a:t>5/10/22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3B5B97-76F9-EC07-2E88-7C55A5D2B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D28289-1884-4F95-96AD-ADC081530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049EC-9BE7-B446-BA77-0C95B59FA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024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82BBD6E-4E92-3637-EB91-BB3B13E78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7A978-B400-A644-BBEB-23F90915D619}" type="datetime1">
              <a:rPr lang="en-US" smtClean="0"/>
              <a:t>5/10/22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623554E-4D92-EFE3-8461-DF697C0CC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8C15C1-FB18-4EB5-544A-B1C0A9A38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049EC-9BE7-B446-BA77-0C95B59FA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3341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E869E-E269-3436-D2ED-207E51FF62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F93614-644B-7B4A-F29A-BA17A07CCE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F4078B-5DE5-153C-9D5B-0D4F57AC4A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EB2682-C118-651E-EDFD-8C986153B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B40BC-C8FD-7C4C-87D3-F6D53FC6ABB2}" type="datetime1">
              <a:rPr lang="en-US" smtClean="0"/>
              <a:t>5/10/22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5ED7CB-0227-AAB3-1DBF-10E830E7A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DA1002-A480-A565-B3E6-CD66A0CFB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049EC-9BE7-B446-BA77-0C95B59FA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9669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C8DB5-B978-9982-D646-A9C8E13712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F4DA1A0-677C-0845-1155-881E878FBA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6A12B0-EDC3-431A-429A-EB4CBBD1DA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2A1F54-4B26-35FA-D65A-D65728E04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6BFB7-3B93-A443-9CCC-A2590FFE0691}" type="datetime1">
              <a:rPr lang="en-US" smtClean="0"/>
              <a:t>5/10/22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17726B-6CF6-4E0E-BC55-60D1D1254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1E1BD6-DCC1-1291-887A-D609F9DAA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049EC-9BE7-B446-BA77-0C95B59FA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7074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A40324A1-97AF-02A4-A45A-EF5223AFA575}"/>
              </a:ext>
            </a:extLst>
          </p:cNvPr>
          <p:cNvSpPr/>
          <p:nvPr userDrawn="1"/>
        </p:nvSpPr>
        <p:spPr>
          <a:xfrm>
            <a:off x="10443972" y="0"/>
            <a:ext cx="1748028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68DB1F3-E192-1DCB-E83F-998C1CE3E5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3C58B1-3307-2A60-3E12-BC9D16DD33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4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D4DADB-4308-82FA-0D08-2FF4D34D20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7B58A4D9-0E74-844C-90A0-F11D51C9DA8D}" type="datetime1">
              <a:rPr lang="en-US" smtClean="0"/>
              <a:t>5/10/22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7DFA9C-3A66-B140-53CB-32CFC1F099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947B1E-D50F-DD3B-7DAC-D93323C5F2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429049EC-9BE7-B446-BA77-0C95B59FA21E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F04D14D-247D-2ABF-A9A6-38543827F84B}"/>
              </a:ext>
            </a:extLst>
          </p:cNvPr>
          <p:cNvCxnSpPr/>
          <p:nvPr userDrawn="1"/>
        </p:nvCxnSpPr>
        <p:spPr>
          <a:xfrm>
            <a:off x="0" y="1825625"/>
            <a:ext cx="12192000" cy="0"/>
          </a:xfrm>
          <a:prstGeom prst="line">
            <a:avLst/>
          </a:prstGeom>
          <a:ln w="762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3F3AA62-51C3-A89B-6401-1F3200F06DF0}"/>
              </a:ext>
            </a:extLst>
          </p:cNvPr>
          <p:cNvCxnSpPr/>
          <p:nvPr userDrawn="1"/>
        </p:nvCxnSpPr>
        <p:spPr>
          <a:xfrm>
            <a:off x="0" y="6179059"/>
            <a:ext cx="12192000" cy="0"/>
          </a:xfrm>
          <a:prstGeom prst="line">
            <a:avLst/>
          </a:prstGeom>
          <a:ln w="762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CC38FEB-6BEB-2911-415A-6A412CB25638}"/>
              </a:ext>
            </a:extLst>
          </p:cNvPr>
          <p:cNvCxnSpPr>
            <a:cxnSpLocks/>
          </p:cNvCxnSpPr>
          <p:nvPr userDrawn="1"/>
        </p:nvCxnSpPr>
        <p:spPr>
          <a:xfrm>
            <a:off x="10443972" y="0"/>
            <a:ext cx="0" cy="6858000"/>
          </a:xfrm>
          <a:prstGeom prst="line">
            <a:avLst/>
          </a:prstGeom>
          <a:ln w="762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0708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u="sng" kern="1200">
          <a:solidFill>
            <a:srgbClr val="00206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0A768-BBCD-57FF-0EE5-3EFB69B3E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GB" b="1" i="0" strike="noStrike" kern="1400" baseline="0" dirty="0"/>
              <a:t>Super Scuba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D13CFC-FB9C-94DF-73BA-5E0FA5195C4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0" lvl="0" rtl="0"/>
            <a:r>
              <a:rPr lang="en-GB" b="0" i="0" u="none" strike="noStrike" baseline="0" dirty="0"/>
              <a:t>Super Scuba offers the following: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58E7CF-1B49-226F-8409-DEFE19D62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6E7B7-0C6A-A34B-8659-35D93AC75AB6}" type="datetime1">
              <a:rPr lang="en-US" smtClean="0"/>
              <a:t>5/10/22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962FB6-5263-F340-8552-74926C3D3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049EC-9BE7-B446-BA77-0C95B59FA21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06926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BE2DD-E61A-063B-DE84-BBF1B48D1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GB" b="1" i="0" strike="noStrike" kern="1400" baseline="0" dirty="0"/>
              <a:t>Equipment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589CFA-3607-C9A6-FD53-19F715C3E0F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0" lvl="0" rtl="0"/>
            <a:r>
              <a:rPr lang="en-GB" b="0" i="0" u="none" strike="noStrike" baseline="0" dirty="0"/>
              <a:t>To scuba dive you need this equipment: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3E951-2F1A-EC03-EB53-A275DE3E6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B3555-17A7-3F40-8A18-7F75895E4D36}" type="datetime1">
              <a:rPr lang="en-US" smtClean="0"/>
              <a:t>5/10/22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9547CD-609D-13B4-9C25-6B0CFA7A9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049EC-9BE7-B446-BA77-0C95B59FA21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91035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7F9B5-A218-0B6C-78A1-A16426BE9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GB" strike="noStrike" kern="1400" baseline="0" dirty="0"/>
              <a:t>Best Places to Dive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FFD858-63C8-F889-02B4-6D75BF8D6B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0" lvl="0" rtl="0"/>
            <a:r>
              <a:rPr lang="en-GB" b="0" i="0" u="none" strike="noStrike" baseline="0" dirty="0"/>
              <a:t>This chart shows the best places to dive: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306849-249B-EF5A-78D3-2C3C573E8F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2E110-1ED6-0945-B78E-23A01E8331DE}" type="datetime1">
              <a:rPr lang="en-US" smtClean="0"/>
              <a:t>5/10/22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4410E6-163C-389A-7CF0-08B3312CF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049EC-9BE7-B446-BA77-0C95B59FA21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49116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122</TotalTime>
  <Words>36</Words>
  <Application>Microsoft Macintosh PowerPoint</Application>
  <PresentationFormat>Widescreen</PresentationFormat>
  <Paragraphs>12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Super Scuba</vt:lpstr>
      <vt:lpstr>Equipment</vt:lpstr>
      <vt:lpstr>Best Places to Dive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Super Scuba</dc:title>
  <dc:creator>Ekemini John</dc:creator>
  <cp:lastModifiedBy>Ekemini John</cp:lastModifiedBy>
  <cp:revision>6</cp:revision>
  <dcterms:created xsi:type="dcterms:W3CDTF">2022-05-10T08:16:00Z</dcterms:created>
  <dcterms:modified xsi:type="dcterms:W3CDTF">2022-05-10T20:12:54Z</dcterms:modified>
</cp:coreProperties>
</file>