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8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Super Scuba offers the following: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Basic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Advance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Use of our training pool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Use of our equipment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Guided tours to diving locations</a:t>
            </a:r>
            <a:endParaRPr lang="en-GB" sz="3000" b="0" i="0" u="none" strike="noStrike" baseline="0" dirty="0">
              <a:latin typeface="+mn-lt"/>
            </a:endParaRP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To scuba dive you need this equipment: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Diving Mask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Flippers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Snorkel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Regulator and Breathing Tank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Wetsuit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465-E258-4AE2-BD5F-AB2B5D0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you may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04A9-A945-3529-0A80-ACBC5980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5257800" cy="29032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Scorpion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Clown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Butterfly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Parrot Fish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01E6-1A3C-7A21-D836-4CAEB8DA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D15F-1DF0-A8F0-4236-DB712E6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22095-3BBE-BA74-261E-67C419A78C58}"/>
              </a:ext>
            </a:extLst>
          </p:cNvPr>
          <p:cNvSpPr txBox="1"/>
          <p:nvPr/>
        </p:nvSpPr>
        <p:spPr>
          <a:xfrm>
            <a:off x="7395755" y="5337447"/>
            <a:ext cx="2429690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beautiful clown fish</a:t>
            </a:r>
          </a:p>
        </p:txBody>
      </p:sp>
    </p:spTree>
    <p:extLst>
      <p:ext uri="{BB962C8B-B14F-4D97-AF65-F5344CB8AC3E}">
        <p14:creationId xmlns:p14="http://schemas.microsoft.com/office/powerpoint/2010/main" val="12280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81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 Scuba</vt:lpstr>
      <vt:lpstr>Equipment</vt:lpstr>
      <vt:lpstr>Best Places to Dive</vt:lpstr>
      <vt:lpstr>Fish you may 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10</cp:revision>
  <dcterms:created xsi:type="dcterms:W3CDTF">2022-05-10T08:16:00Z</dcterms:created>
  <dcterms:modified xsi:type="dcterms:W3CDTF">2022-05-10T20:49:12Z</dcterms:modified>
</cp:coreProperties>
</file>