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  <p15:guide id="3" pos="295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O2AH2m2Ye3RGYK2X/YzqWHe++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6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87944" y="1299794"/>
            <a:ext cx="10741551" cy="339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¿Qué es Panel de líderes?</a:t>
            </a:r>
            <a:br>
              <a:rPr lang="en-US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 ponente presenta un tema y los otros miembros del panel exponen su punto de vista acerca del mismo.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busca profundizar a través de la conversación a la vez que se fomenta la diversidad de perspectivas.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b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Junto a esta dinámica el público participa con preguntas y es quien lleva el ritmo de la sesión.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 descr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Google Shape;9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2" cy="2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042012" y="405071"/>
            <a:ext cx="6950653" cy="58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r>
              <a:rPr lang="en-US" sz="3200" b="1" i="0" u="none" strike="noStrike" cap="none">
                <a:solidFill>
                  <a:srgbClr val="FF7901"/>
                </a:solidFill>
                <a:latin typeface="Montserrat"/>
                <a:ea typeface="Montserrat"/>
                <a:cs typeface="Montserrat"/>
                <a:sym typeface="Montserrat"/>
              </a:rPr>
              <a:t>Cultura Organizacional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 descr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 descr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2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2729208" y="1021928"/>
            <a:ext cx="6950653" cy="5331079"/>
          </a:xfrm>
          <a:prstGeom prst="roundRect">
            <a:avLst>
              <a:gd name="adj" fmla="val 4128"/>
            </a:avLst>
          </a:prstGeom>
          <a:noFill/>
          <a:ln w="25400" cap="flat" cmpd="sng">
            <a:solidFill>
              <a:srgbClr val="EE7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873418" y="1486744"/>
            <a:ext cx="85019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862202" y="1733500"/>
            <a:ext cx="662961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Liderando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transformación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cultural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desde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RRHH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873418" y="4598630"/>
            <a:ext cx="115132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862197" y="4845401"/>
            <a:ext cx="66296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Daniel Rodriguez (Telefónica Perú - Gerente de Cultura)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Ericka Bertado  (Grupo Salinas - Directora de Agilidad)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Dinorah Hurtado (KairósDS - Agile Coach)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Ingrid González (Santander - Director de Transformación)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873418" y="2604904"/>
            <a:ext cx="204567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200" b="1" i="0" u="none" strike="noStrike" cap="none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Desarrollo de la </a:t>
            </a:r>
            <a:r>
              <a:rPr lang="en-US" sz="1200" b="1" i="0" u="none" strike="noStrike" cap="none" dirty="0" err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r>
              <a:rPr lang="en-US" sz="1200" b="1" i="0" u="none" strike="noStrike" cap="none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251497" y="1194652"/>
            <a:ext cx="48394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de Nov 2020 12:15 a 14:00(GMT-6 - México City)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873422" y="2701466"/>
            <a:ext cx="6502212" cy="132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Dialogaremos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las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variables que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influyen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liderar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desde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RRHH una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transformación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tomando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cuenta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cultura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 que se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encuentra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organización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913298" y="5732192"/>
            <a:ext cx="1151324" cy="17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Moderador</a:t>
            </a:r>
            <a:endParaRPr sz="1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2943456" y="6041276"/>
            <a:ext cx="1151324" cy="17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Anfitrión</a:t>
            </a:r>
            <a:endParaRPr sz="1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793571" y="5723669"/>
            <a:ext cx="5528599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Victor del Aguila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793571" y="6028469"/>
            <a:ext cx="5528599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Roberto Sánchez Calderón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5042012" y="405071"/>
            <a:ext cx="6950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r>
              <a:rPr lang="en-US" sz="3200" b="1" i="0" u="none" strike="noStrike" cap="none">
                <a:solidFill>
                  <a:srgbClr val="FF7901"/>
                </a:solidFill>
                <a:latin typeface="Montserrat"/>
                <a:ea typeface="Montserrat"/>
                <a:cs typeface="Montserrat"/>
                <a:sym typeface="Montserrat"/>
              </a:rPr>
              <a:t>Innovación Tecnológica</a:t>
            </a: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3" descr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0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2791713" y="1121849"/>
            <a:ext cx="6888148" cy="5331079"/>
          </a:xfrm>
          <a:prstGeom prst="roundRect">
            <a:avLst>
              <a:gd name="adj" fmla="val 4128"/>
            </a:avLst>
          </a:prstGeom>
          <a:noFill/>
          <a:ln w="25400" cap="flat" cmpd="sng">
            <a:solidFill>
              <a:srgbClr val="EE7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935922" y="1586665"/>
            <a:ext cx="842546" cy="19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924706" y="1861557"/>
            <a:ext cx="6569996" cy="6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nuevos retos para la innovación: ética, valores, economía, sostenibilidad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935921" y="4820478"/>
            <a:ext cx="1140971" cy="19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924701" y="4991040"/>
            <a:ext cx="6569996" cy="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Mariano Hansen (Telefonica - Director de Transformación Digital y ecommerce)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Luis Gómez (KairósDs - Head de DevOps)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Porfirio Rodriguez (Citibanamex - Sr. Retail Banking Architect)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Abner Ballardo (Founder)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Hanz Navarro  (Intercorp - Digital Architecture at In Learning)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935922" y="2648553"/>
            <a:ext cx="2027276" cy="19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Desarrollo de la temática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005957" y="2881362"/>
            <a:ext cx="6569996" cy="105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través de la visión y conocimiento de los expertos exploraremos sobre la relevancia de la innovación en la época actual, los retos en los que se ha enfrentado desde la ética, valores, economía y sostenibilidad y continuar este enfoque en las transformaciones empresariales</a:t>
            </a: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975801" y="5877840"/>
            <a:ext cx="1140971" cy="17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Moderador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005959" y="6110724"/>
            <a:ext cx="1140971" cy="17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Anfitrión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3856075" y="5869317"/>
            <a:ext cx="5478883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Ricardo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856075" y="6097917"/>
            <a:ext cx="5478883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0314" marR="0" lvl="0" indent="-1203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"/>
              <a:buFont typeface="Montserrat"/>
              <a:buChar char="•"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Ivan Alejandro Martinez Ibarra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314001" y="1252369"/>
            <a:ext cx="4795950" cy="22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de Nov 2020 12:15 a 14:00(GMT-6 - México City)</a:t>
            </a:r>
            <a:endParaRPr sz="1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5042012" y="405071"/>
            <a:ext cx="6950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r>
              <a:rPr lang="en-US" sz="3200" b="1" i="0" u="none" strike="noStrike" cap="none">
                <a:solidFill>
                  <a:srgbClr val="FF7901"/>
                </a:solidFill>
                <a:latin typeface="Montserrat"/>
                <a:ea typeface="Montserrat"/>
                <a:cs typeface="Montserrat"/>
                <a:sym typeface="Montserrat"/>
              </a:rPr>
              <a:t>Diseño de Producto</a:t>
            </a: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4" descr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 descr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0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735441" y="1121849"/>
            <a:ext cx="6944419" cy="5231157"/>
          </a:xfrm>
          <a:prstGeom prst="roundRect">
            <a:avLst>
              <a:gd name="adj" fmla="val 4128"/>
            </a:avLst>
          </a:prstGeom>
          <a:noFill/>
          <a:ln w="25400" cap="flat" cmpd="sng">
            <a:solidFill>
              <a:srgbClr val="EE7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879650" y="1544462"/>
            <a:ext cx="849429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868435" y="1861558"/>
            <a:ext cx="6623668" cy="63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n-US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Cuál es el mejor momento para involucrar a la gente de diseño de producto en la transformación?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2879650" y="4453547"/>
            <a:ext cx="1150291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2868430" y="4736650"/>
            <a:ext cx="6623668" cy="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Adrian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Solca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KairoóDS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Líder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Estrategia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Producto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UX México)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Victor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Guembes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(Telefónica Perú - Head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CoE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Agile)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Tanya Estrada (BBVA - Program Manager · Discovery | Business Development)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Victor “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Vicman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 García  (BBVA - Discipline Manager)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Darynka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Bringas</a:t>
            </a:r>
            <a:r>
              <a:rPr lang="en-US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(FEMSA - Digital Transformation, eCommerce)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2879651" y="2620418"/>
            <a:ext cx="2043838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Desarrollo de la temática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2774055" y="2823660"/>
            <a:ext cx="6623668" cy="10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 compartirán sobre sus experiencias en equipos de alto rendimiento sobre las incorporaciones y relevancia de contar con personas de diseño de producto en los equipos de alto rendimiento</a:t>
            </a: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919530" y="5775852"/>
            <a:ext cx="1150291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Moderador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949688" y="6008736"/>
            <a:ext cx="1150291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Anfitrión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3799804" y="5767327"/>
            <a:ext cx="5523641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Héctor Santana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3799804" y="5995927"/>
            <a:ext cx="5523641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Adriana Alexis Vazquez 	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4257729" y="1196096"/>
            <a:ext cx="4835129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de Nov 2020 12:15 a 14:00(GMT-6 - México City)</a:t>
            </a:r>
            <a:endParaRPr sz="1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5042012" y="405071"/>
            <a:ext cx="6950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r>
              <a:rPr lang="en-US" sz="3200" b="1" i="0" u="none" strike="noStrike" cap="none">
                <a:solidFill>
                  <a:srgbClr val="FF7901"/>
                </a:solidFill>
                <a:latin typeface="Montserrat"/>
                <a:ea typeface="Montserrat"/>
                <a:cs typeface="Montserrat"/>
                <a:sym typeface="Montserrat"/>
              </a:rPr>
              <a:t>Estrategia de Negocio</a:t>
            </a: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5" descr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 descr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0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/>
          <p:nvPr/>
        </p:nvSpPr>
        <p:spPr>
          <a:xfrm>
            <a:off x="2777645" y="1121849"/>
            <a:ext cx="6774318" cy="5231157"/>
          </a:xfrm>
          <a:prstGeom prst="roundRect">
            <a:avLst>
              <a:gd name="adj" fmla="val 4128"/>
            </a:avLst>
          </a:prstGeom>
          <a:noFill/>
          <a:ln w="25400" cap="flat" cmpd="sng">
            <a:solidFill>
              <a:srgbClr val="EE7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921853" y="1502258"/>
            <a:ext cx="828623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910638" y="1791218"/>
            <a:ext cx="6461424" cy="63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¿Cómo empezamos una transformación y medimos el valor que aporta?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921853" y="4180397"/>
            <a:ext cx="1122115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2910633" y="4491641"/>
            <a:ext cx="6461424" cy="135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Carlos Matías (KairósDS - Head de Agilidad España)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Marcelo Mouzo (Telefónica México - Director Comercial, Clientes y Transformación Digital)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Claudio Rodríguez (Interbank - Head de Agilidad)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Hector Saira (BBVA Perú - Head of Agile COE)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2921854" y="2606350"/>
            <a:ext cx="1993774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Desarrollo de la temática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816258" y="2767391"/>
            <a:ext cx="6461424" cy="10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Conversaremos sobre las formas y tipos de mediciones que se van generando en las transformaciones para conocer el valor de las estrategias que se aplican en las organizaciones</a:t>
            </a: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961733" y="5759439"/>
            <a:ext cx="1122115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Moderador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2991891" y="5992323"/>
            <a:ext cx="1122115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Anfitrión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842007" y="5750914"/>
            <a:ext cx="5388341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Alex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842007" y="5979514"/>
            <a:ext cx="5388341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Paul Ramos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4299932" y="1196096"/>
            <a:ext cx="4716695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de Nov 2020 12:15 a 14:00(GMT-6 - México City)</a:t>
            </a:r>
            <a:endParaRPr sz="1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/>
        </p:nvSpPr>
        <p:spPr>
          <a:xfrm>
            <a:off x="5042012" y="405071"/>
            <a:ext cx="6950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r>
              <a:rPr lang="en-US" sz="3200" b="1" i="0" u="none" strike="noStrike" cap="none">
                <a:solidFill>
                  <a:srgbClr val="FF7901"/>
                </a:solidFill>
                <a:latin typeface="Montserrat"/>
                <a:ea typeface="Montserrat"/>
                <a:cs typeface="Montserrat"/>
                <a:sym typeface="Montserrat"/>
              </a:rPr>
              <a:t>Agilidad Empresarial</a:t>
            </a: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1"/>
              </a:buClr>
              <a:buSzPts val="3200"/>
              <a:buFont typeface="Montserrat"/>
              <a:buNone/>
            </a:pPr>
            <a:endParaRPr sz="3200" b="1" i="0" u="none" strike="noStrike" cap="none">
              <a:solidFill>
                <a:srgbClr val="FF79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6" descr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51" y="246793"/>
            <a:ext cx="4011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 descr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9861" y="6353007"/>
            <a:ext cx="2002500" cy="2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/>
          <p:nvPr/>
        </p:nvSpPr>
        <p:spPr>
          <a:xfrm>
            <a:off x="2819847" y="1121849"/>
            <a:ext cx="6950699" cy="5231157"/>
          </a:xfrm>
          <a:prstGeom prst="roundRect">
            <a:avLst>
              <a:gd name="adj" fmla="val 4128"/>
            </a:avLst>
          </a:prstGeom>
          <a:noFill/>
          <a:ln w="25400" cap="flat" cmpd="sng">
            <a:solidFill>
              <a:srgbClr val="EE7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964056" y="1516326"/>
            <a:ext cx="850197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2952841" y="1791218"/>
            <a:ext cx="6629658" cy="63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Agilidad transformando la Banca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964057" y="4031511"/>
            <a:ext cx="1151332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Participantes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2952836" y="4328690"/>
            <a:ext cx="6629658" cy="74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Joaquín Marco Sánchez  (Spotlight  Santander - Director Digital Factory)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Carlos Moure (KairósDS - CEO Kairos)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Arturo Robles Maloof (Citibanamex - Head of Agile Center of Expertise)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Hugo Najera (BBVA México - Head of Business Development &amp; Digital Banking)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Lochy Adrianzen (Financiera Oh! - Gerente de Transformación Digital)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2964057" y="2507874"/>
            <a:ext cx="2045686" cy="18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Desarrollo de la temática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2858461" y="2654847"/>
            <a:ext cx="6629658" cy="10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 compartirán sobre los principales retos en los que se ha enfrentado los expertos aplicando agilidad en el sector Banca, desde sus inicios hasta su sostenibilidad y mejora continua</a:t>
            </a: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3003937" y="5494494"/>
            <a:ext cx="1151332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Moderador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3034095" y="5727378"/>
            <a:ext cx="1151332" cy="17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Anfitrión</a:t>
            </a:r>
            <a:endParaRPr sz="11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3882061" y="5445445"/>
            <a:ext cx="4159778" cy="28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Enrique Martinez</a:t>
            </a: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3882061" y="5733044"/>
            <a:ext cx="5528636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María Guadalupe</a:t>
            </a: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4342136" y="1196096"/>
            <a:ext cx="4839502" cy="2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 de Nov 2020 12:15 a 14:00(GMT-6 - México City)</a:t>
            </a:r>
            <a:endParaRPr sz="1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143642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670</Words>
  <Application>Microsoft Office PowerPoint</Application>
  <PresentationFormat>Panorámica</PresentationFormat>
  <Paragraphs>87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Alfonso Medina</cp:lastModifiedBy>
  <cp:revision>3</cp:revision>
  <dcterms:modified xsi:type="dcterms:W3CDTF">2020-11-04T20:04:34Z</dcterms:modified>
</cp:coreProperties>
</file>