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3"/>
  </p:notesMasterIdLst>
  <p:sldIdLst>
    <p:sldId id="256" r:id="rId2"/>
    <p:sldId id="263" r:id="rId3"/>
    <p:sldId id="265" r:id="rId4"/>
    <p:sldId id="266" r:id="rId5"/>
    <p:sldId id="272" r:id="rId6"/>
    <p:sldId id="257" r:id="rId7"/>
    <p:sldId id="267" r:id="rId8"/>
    <p:sldId id="269" r:id="rId9"/>
    <p:sldId id="268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BADAB-B745-3841-B625-DA84C9DA635C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AA492-5E7A-9445-A201-90CA9F4DA6C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Traditional</a:t>
          </a:r>
        </a:p>
        <a:p>
          <a:r>
            <a:rPr lang="en-US" b="1" dirty="0">
              <a:solidFill>
                <a:schemeClr val="bg1"/>
              </a:solidFill>
            </a:rPr>
            <a:t>Leadership </a:t>
          </a:r>
        </a:p>
      </dgm:t>
    </dgm:pt>
    <dgm:pt modelId="{783906C8-29DE-4240-B5CB-B15CF65A9A6B}" type="parTrans" cxnId="{073C1B14-3EB3-0F44-A438-967F3471444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778050-2571-1D4E-B122-CE4352BAF457}" type="sibTrans" cxnId="{073C1B14-3EB3-0F44-A438-967F3471444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BAB4D1-6C48-C447-846E-C08D6EB9C95F}">
      <dgm:prSet phldrT="[Text]"/>
      <dgm:spPr/>
      <dgm:t>
        <a:bodyPr/>
        <a:lstStyle/>
        <a:p>
          <a:pPr>
            <a:buClr>
              <a:schemeClr val="dk2"/>
            </a:buClr>
            <a:buSzPts val="1400"/>
            <a:buFont typeface="Arial" panose="020B0604020202020204" pitchFamily="34" charset="0"/>
            <a:buChar char="•"/>
          </a:pPr>
          <a:r>
            <a:rPr lang="en-US" b="0" dirty="0">
              <a:solidFill>
                <a:schemeClr val="bg1"/>
              </a:solidFill>
              <a:latin typeface="+mn-lt"/>
            </a:rPr>
            <a:t>Transactional</a:t>
          </a:r>
        </a:p>
      </dgm:t>
    </dgm:pt>
    <dgm:pt modelId="{51EB6889-9D23-E040-8B9A-820C6F1CCB0A}" type="parTrans" cxnId="{8D0A0CA8-1E79-9F44-A1AE-01D1201FC99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EF79D4-3FEF-F34C-92BF-9983DE612A57}" type="sibTrans" cxnId="{8D0A0CA8-1E79-9F44-A1AE-01D1201FC99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21D7C55-7990-744B-A7FE-6BC1D5FEAB7C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Lean/Agile</a:t>
          </a:r>
        </a:p>
        <a:p>
          <a:r>
            <a:rPr lang="en-US" b="1" dirty="0">
              <a:solidFill>
                <a:schemeClr val="bg1"/>
              </a:solidFill>
            </a:rPr>
            <a:t>Leadership</a:t>
          </a:r>
        </a:p>
      </dgm:t>
    </dgm:pt>
    <dgm:pt modelId="{448B6925-D312-3A40-A08B-0589D0AD35C2}" type="parTrans" cxnId="{F9B62E53-4A04-CC42-91D4-DC20EDEDBC1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C021E1-2C36-A84C-8D5D-B0EFBD9C050A}" type="sibTrans" cxnId="{F9B62E53-4A04-CC42-91D4-DC20EDEDBC1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F817186-DFE4-8A4A-90A8-F7907AC4BC6B}">
      <dgm:prSet phldrT="[Text]"/>
      <dgm:spPr/>
      <dgm:t>
        <a:bodyPr/>
        <a:lstStyle/>
        <a:p>
          <a:pPr>
            <a:buClr>
              <a:schemeClr val="dk2"/>
            </a:buClr>
            <a:buSzPts val="1400"/>
            <a:buFont typeface="Arial" panose="020B0604020202020204" pitchFamily="34" charset="0"/>
            <a:buChar char="•"/>
          </a:pPr>
          <a:r>
            <a:rPr lang="en-US" b="1" i="0" u="none" strike="noStrike" cap="none" dirty="0">
              <a:solidFill>
                <a:srgbClr val="FF0000"/>
              </a:solidFill>
              <a:latin typeface="+mn-lt"/>
              <a:ea typeface="Arial"/>
              <a:cs typeface="Arial"/>
              <a:sym typeface="Arial"/>
            </a:rPr>
            <a:t>Transformational</a:t>
          </a:r>
          <a:r>
            <a:rPr lang="en-US" b="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2F98C424-5EB6-F744-948D-3DAD3F984AF9}" type="parTrans" cxnId="{2F2765A7-E4F4-9A4D-9617-2ECB4C63D2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BCD289A-F802-D04E-B907-B0959181894A}" type="sibTrans" cxnId="{2F2765A7-E4F4-9A4D-9617-2ECB4C63D2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64BE9A9-3272-B247-A4C1-CEDE2270C5DC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Directing</a:t>
          </a:r>
        </a:p>
      </dgm:t>
    </dgm:pt>
    <dgm:pt modelId="{B9A3CF52-E19F-824A-B35A-E2548BA9D9C5}" type="parTrans" cxnId="{02EDA53F-1286-D44A-9905-ABF1C0B0EA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D43FA4-B395-E24A-A969-398B1045C382}" type="sibTrans" cxnId="{02EDA53F-1286-D44A-9905-ABF1C0B0EA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9324576-0ED0-0D45-97A0-2BCAA945A28A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n-lt"/>
            </a:rPr>
            <a:t>Controlling </a:t>
          </a:r>
        </a:p>
      </dgm:t>
    </dgm:pt>
    <dgm:pt modelId="{9A2B3A33-FF7C-0749-9A7C-2CB3455845B6}" type="parTrans" cxnId="{4520AA88-7645-534A-8577-0DC1E67A00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61D2E0-B5D9-8444-880E-917597DD8F85}" type="sibTrans" cxnId="{4520AA88-7645-534A-8577-0DC1E67A00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33584D4-5194-4E44-9010-B6D8E7ABA304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n-lt"/>
            </a:rPr>
            <a:t>Bureaucratic</a:t>
          </a:r>
        </a:p>
      </dgm:t>
    </dgm:pt>
    <dgm:pt modelId="{ADB224E8-C4FD-994E-BFCD-4B0117FBBD12}" type="parTrans" cxnId="{14801263-820A-8E49-A800-952E7D2B2C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7E554D-BA9C-CD40-B1C5-05E7B6B1F64D}" type="sibTrans" cxnId="{14801263-820A-8E49-A800-952E7D2B2C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5FEE55-6EDC-BA40-A538-5812824DF5EC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n-lt"/>
            </a:rPr>
            <a:t>Hierarchical</a:t>
          </a:r>
          <a:endParaRPr lang="en-US" b="0" i="0" u="none" strike="noStrike" cap="none" dirty="0">
            <a:solidFill>
              <a:schemeClr val="bg1"/>
            </a:solidFill>
            <a:latin typeface="+mn-lt"/>
            <a:ea typeface="Arial"/>
            <a:cs typeface="Arial"/>
            <a:sym typeface="Arial"/>
          </a:endParaRPr>
        </a:p>
      </dgm:t>
    </dgm:pt>
    <dgm:pt modelId="{FE2A5CAF-1A52-CC49-AFF8-8884D3446CFA}" type="parTrans" cxnId="{24ACC01F-7536-BA46-B853-DBC8D35993F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F82674-AFFF-164B-8441-782D61093600}" type="sibTrans" cxnId="{24ACC01F-7536-BA46-B853-DBC8D35993F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44B9077-3E33-F64E-B789-EF3156EBC5D5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Supportive</a:t>
          </a:r>
        </a:p>
      </dgm:t>
    </dgm:pt>
    <dgm:pt modelId="{8D7A3B8A-B1D9-CF44-8268-B444563A1055}" type="parTrans" cxnId="{BE00F9C2-D1D2-F74D-AB0D-042B876EFA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1EF7E1-D6A1-E348-A2E1-0FE7CB14D30D}" type="sibTrans" cxnId="{BE00F9C2-D1D2-F74D-AB0D-042B876EFA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2AE904A-FA03-8C43-9006-DE52871FF8CC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n-lt"/>
            </a:rPr>
            <a:t>Servant Leadership</a:t>
          </a:r>
          <a:endParaRPr lang="en-US" b="0" i="0" u="none" strike="noStrike" cap="none" dirty="0">
            <a:solidFill>
              <a:schemeClr val="bg1"/>
            </a:solidFill>
            <a:latin typeface="+mn-lt"/>
            <a:ea typeface="Arial"/>
            <a:cs typeface="Arial"/>
            <a:sym typeface="Arial"/>
          </a:endParaRPr>
        </a:p>
      </dgm:t>
    </dgm:pt>
    <dgm:pt modelId="{1AD8CB66-2469-6E40-A36D-0F33348BDD1B}" type="parTrans" cxnId="{88F05968-4A31-934A-B3BA-CFA3DDCA27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8478A4-E0B7-2948-92A3-BB0D5DD4E432}" type="sibTrans" cxnId="{88F05968-4A31-934A-B3BA-CFA3DDCA27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9AAC72-425F-D64D-99F4-420E13016E24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n-lt"/>
            </a:rPr>
            <a:t>Democratic</a:t>
          </a:r>
        </a:p>
      </dgm:t>
    </dgm:pt>
    <dgm:pt modelId="{7991A30D-30E2-1C41-8415-18C02FE80784}" type="parTrans" cxnId="{0CDCAB2F-7F07-AA40-A630-BF0608A7E33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0A0D1-2137-D14E-B1A7-8B460E580504}" type="sibTrans" cxnId="{0CDCAB2F-7F07-AA40-A630-BF0608A7E33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61650CB-EF03-494D-BB9C-6CA434C1360F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Collaborative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44A68490-47A2-2F4D-80AA-4ACC4B5E22A7}" type="parTrans" cxnId="{6610DE81-78A6-9543-BB8B-07451C8D705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66EF1C-FF80-2F46-90FA-18B54BD271C9}" type="sibTrans" cxnId="{6610DE81-78A6-9543-BB8B-07451C8D705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2D5D4E0-15E5-714A-BE00-B930E1CCC337}" type="pres">
      <dgm:prSet presAssocID="{55EBADAB-B745-3841-B625-DA84C9DA635C}" presName="Name0" presStyleCnt="0">
        <dgm:presLayoutVars>
          <dgm:dir/>
          <dgm:animLvl val="lvl"/>
          <dgm:resizeHandles/>
        </dgm:presLayoutVars>
      </dgm:prSet>
      <dgm:spPr/>
    </dgm:pt>
    <dgm:pt modelId="{FF36890F-5F97-4F44-BEE2-2B2A77ABB75D}" type="pres">
      <dgm:prSet presAssocID="{F59AA492-5E7A-9445-A201-90CA9F4DA6CA}" presName="linNode" presStyleCnt="0"/>
      <dgm:spPr/>
    </dgm:pt>
    <dgm:pt modelId="{EA3DAF78-0F75-D64F-B8F1-4A5BE69CD89C}" type="pres">
      <dgm:prSet presAssocID="{F59AA492-5E7A-9445-A201-90CA9F4DA6CA}" presName="parentShp" presStyleLbl="node1" presStyleIdx="0" presStyleCnt="2">
        <dgm:presLayoutVars>
          <dgm:bulletEnabled val="1"/>
        </dgm:presLayoutVars>
      </dgm:prSet>
      <dgm:spPr/>
    </dgm:pt>
    <dgm:pt modelId="{488BA57F-BF59-0A44-A71F-7BEA551346B4}" type="pres">
      <dgm:prSet presAssocID="{F59AA492-5E7A-9445-A201-90CA9F4DA6CA}" presName="childShp" presStyleLbl="bgAccFollowNode1" presStyleIdx="0" presStyleCnt="2">
        <dgm:presLayoutVars>
          <dgm:bulletEnabled val="1"/>
        </dgm:presLayoutVars>
      </dgm:prSet>
      <dgm:spPr/>
    </dgm:pt>
    <dgm:pt modelId="{8BBE6BE0-DD62-764E-9878-62C8E435219C}" type="pres">
      <dgm:prSet presAssocID="{CC778050-2571-1D4E-B122-CE4352BAF457}" presName="spacing" presStyleCnt="0"/>
      <dgm:spPr/>
    </dgm:pt>
    <dgm:pt modelId="{8C85E454-DAD7-2748-BC50-C48E93FDF20C}" type="pres">
      <dgm:prSet presAssocID="{021D7C55-7990-744B-A7FE-6BC1D5FEAB7C}" presName="linNode" presStyleCnt="0"/>
      <dgm:spPr/>
    </dgm:pt>
    <dgm:pt modelId="{F9D9FEC7-D7C9-9D45-AE93-A8865FB0ADF0}" type="pres">
      <dgm:prSet presAssocID="{021D7C55-7990-744B-A7FE-6BC1D5FEAB7C}" presName="parentShp" presStyleLbl="node1" presStyleIdx="1" presStyleCnt="2">
        <dgm:presLayoutVars>
          <dgm:bulletEnabled val="1"/>
        </dgm:presLayoutVars>
      </dgm:prSet>
      <dgm:spPr/>
    </dgm:pt>
    <dgm:pt modelId="{5A3F6D78-94BF-874B-8A1F-615B5C3E1286}" type="pres">
      <dgm:prSet presAssocID="{021D7C55-7990-744B-A7FE-6BC1D5FEAB7C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73C1B14-3EB3-0F44-A438-967F3471444B}" srcId="{55EBADAB-B745-3841-B625-DA84C9DA635C}" destId="{F59AA492-5E7A-9445-A201-90CA9F4DA6CA}" srcOrd="0" destOrd="0" parTransId="{783906C8-29DE-4240-B5CB-B15CF65A9A6B}" sibTransId="{CC778050-2571-1D4E-B122-CE4352BAF457}"/>
    <dgm:cxn modelId="{A945371A-0367-B247-B181-63DD62B5C321}" type="presOf" srcId="{115FEE55-6EDC-BA40-A538-5812824DF5EC}" destId="{488BA57F-BF59-0A44-A71F-7BEA551346B4}" srcOrd="0" destOrd="4" presId="urn:microsoft.com/office/officeart/2005/8/layout/vList6"/>
    <dgm:cxn modelId="{24ACC01F-7536-BA46-B853-DBC8D35993F5}" srcId="{F59AA492-5E7A-9445-A201-90CA9F4DA6CA}" destId="{115FEE55-6EDC-BA40-A538-5812824DF5EC}" srcOrd="4" destOrd="0" parTransId="{FE2A5CAF-1A52-CC49-AFF8-8884D3446CFA}" sibTransId="{ABF82674-AFFF-164B-8441-782D61093600}"/>
    <dgm:cxn modelId="{0CDCAB2F-7F07-AA40-A630-BF0608A7E331}" srcId="{021D7C55-7990-744B-A7FE-6BC1D5FEAB7C}" destId="{439AAC72-425F-D64D-99F4-420E13016E24}" srcOrd="3" destOrd="0" parTransId="{7991A30D-30E2-1C41-8415-18C02FE80784}" sibTransId="{4920A0D1-2137-D14E-B1A7-8B460E580504}"/>
    <dgm:cxn modelId="{ADC56137-FDB2-8841-A1BE-718C7D219C07}" type="presOf" srcId="{AF817186-DFE4-8A4A-90A8-F7907AC4BC6B}" destId="{5A3F6D78-94BF-874B-8A1F-615B5C3E1286}" srcOrd="0" destOrd="0" presId="urn:microsoft.com/office/officeart/2005/8/layout/vList6"/>
    <dgm:cxn modelId="{02EDA53F-1286-D44A-9905-ABF1C0B0EA9C}" srcId="{F59AA492-5E7A-9445-A201-90CA9F4DA6CA}" destId="{C64BE9A9-3272-B247-A4C1-CEDE2270C5DC}" srcOrd="1" destOrd="0" parTransId="{B9A3CF52-E19F-824A-B35A-E2548BA9D9C5}" sibTransId="{77D43FA4-B395-E24A-A969-398B1045C382}"/>
    <dgm:cxn modelId="{37A34846-1962-BB41-950D-F8B9F368C349}" type="presOf" srcId="{F59AA492-5E7A-9445-A201-90CA9F4DA6CA}" destId="{EA3DAF78-0F75-D64F-B8F1-4A5BE69CD89C}" srcOrd="0" destOrd="0" presId="urn:microsoft.com/office/officeart/2005/8/layout/vList6"/>
    <dgm:cxn modelId="{67FE6A4A-8FF4-6F44-AB28-F610E5EFF2B3}" type="presOf" srcId="{C33584D4-5194-4E44-9010-B6D8E7ABA304}" destId="{488BA57F-BF59-0A44-A71F-7BEA551346B4}" srcOrd="0" destOrd="3" presId="urn:microsoft.com/office/officeart/2005/8/layout/vList6"/>
    <dgm:cxn modelId="{F9B62E53-4A04-CC42-91D4-DC20EDEDBC1A}" srcId="{55EBADAB-B745-3841-B625-DA84C9DA635C}" destId="{021D7C55-7990-744B-A7FE-6BC1D5FEAB7C}" srcOrd="1" destOrd="0" parTransId="{448B6925-D312-3A40-A08B-0589D0AD35C2}" sibTransId="{84C021E1-2C36-A84C-8D5D-B0EFBD9C050A}"/>
    <dgm:cxn modelId="{E565B85F-C678-824C-B115-190B5FE1675D}" type="presOf" srcId="{661650CB-EF03-494D-BB9C-6CA434C1360F}" destId="{5A3F6D78-94BF-874B-8A1F-615B5C3E1286}" srcOrd="0" destOrd="4" presId="urn:microsoft.com/office/officeart/2005/8/layout/vList6"/>
    <dgm:cxn modelId="{14801263-820A-8E49-A800-952E7D2B2CE6}" srcId="{F59AA492-5E7A-9445-A201-90CA9F4DA6CA}" destId="{C33584D4-5194-4E44-9010-B6D8E7ABA304}" srcOrd="3" destOrd="0" parTransId="{ADB224E8-C4FD-994E-BFCD-4B0117FBBD12}" sibTransId="{D97E554D-BA9C-CD40-B1C5-05E7B6B1F64D}"/>
    <dgm:cxn modelId="{88F05968-4A31-934A-B3BA-CFA3DDCA278A}" srcId="{021D7C55-7990-744B-A7FE-6BC1D5FEAB7C}" destId="{F2AE904A-FA03-8C43-9006-DE52871FF8CC}" srcOrd="2" destOrd="0" parTransId="{1AD8CB66-2469-6E40-A36D-0F33348BDD1B}" sibTransId="{7A8478A4-E0B7-2948-92A3-BB0D5DD4E432}"/>
    <dgm:cxn modelId="{104D8671-4520-D049-B12E-34233B212F1E}" type="presOf" srcId="{021D7C55-7990-744B-A7FE-6BC1D5FEAB7C}" destId="{F9D9FEC7-D7C9-9D45-AE93-A8865FB0ADF0}" srcOrd="0" destOrd="0" presId="urn:microsoft.com/office/officeart/2005/8/layout/vList6"/>
    <dgm:cxn modelId="{5665EA78-2764-494F-A00E-86804630765C}" type="presOf" srcId="{55EBADAB-B745-3841-B625-DA84C9DA635C}" destId="{22D5D4E0-15E5-714A-BE00-B930E1CCC337}" srcOrd="0" destOrd="0" presId="urn:microsoft.com/office/officeart/2005/8/layout/vList6"/>
    <dgm:cxn modelId="{6610DE81-78A6-9543-BB8B-07451C8D7058}" srcId="{021D7C55-7990-744B-A7FE-6BC1D5FEAB7C}" destId="{661650CB-EF03-494D-BB9C-6CA434C1360F}" srcOrd="4" destOrd="0" parTransId="{44A68490-47A2-2F4D-80AA-4ACC4B5E22A7}" sibTransId="{9266EF1C-FF80-2F46-90FA-18B54BD271C9}"/>
    <dgm:cxn modelId="{4520AA88-7645-534A-8577-0DC1E67A0052}" srcId="{F59AA492-5E7A-9445-A201-90CA9F4DA6CA}" destId="{69324576-0ED0-0D45-97A0-2BCAA945A28A}" srcOrd="2" destOrd="0" parTransId="{9A2B3A33-FF7C-0749-9A7C-2CB3455845B6}" sibTransId="{3E61D2E0-B5D9-8444-880E-917597DD8F85}"/>
    <dgm:cxn modelId="{EE502196-8DD3-4649-8AFB-9441BA7B0723}" type="presOf" srcId="{69324576-0ED0-0D45-97A0-2BCAA945A28A}" destId="{488BA57F-BF59-0A44-A71F-7BEA551346B4}" srcOrd="0" destOrd="2" presId="urn:microsoft.com/office/officeart/2005/8/layout/vList6"/>
    <dgm:cxn modelId="{56AD7CA2-24A9-A44F-AC1F-22FEB4B294E6}" type="presOf" srcId="{F2AE904A-FA03-8C43-9006-DE52871FF8CC}" destId="{5A3F6D78-94BF-874B-8A1F-615B5C3E1286}" srcOrd="0" destOrd="2" presId="urn:microsoft.com/office/officeart/2005/8/layout/vList6"/>
    <dgm:cxn modelId="{2F2765A7-E4F4-9A4D-9617-2ECB4C63D28F}" srcId="{021D7C55-7990-744B-A7FE-6BC1D5FEAB7C}" destId="{AF817186-DFE4-8A4A-90A8-F7907AC4BC6B}" srcOrd="0" destOrd="0" parTransId="{2F98C424-5EB6-F744-948D-3DAD3F984AF9}" sibTransId="{EBCD289A-F802-D04E-B907-B0959181894A}"/>
    <dgm:cxn modelId="{8D0A0CA8-1E79-9F44-A1AE-01D1201FC99A}" srcId="{F59AA492-5E7A-9445-A201-90CA9F4DA6CA}" destId="{D9BAB4D1-6C48-C447-846E-C08D6EB9C95F}" srcOrd="0" destOrd="0" parTransId="{51EB6889-9D23-E040-8B9A-820C6F1CCB0A}" sibTransId="{CCEF79D4-3FEF-F34C-92BF-9983DE612A57}"/>
    <dgm:cxn modelId="{457A5FAC-B041-EA4B-8CA5-90E7AFC81BF3}" type="presOf" srcId="{C64BE9A9-3272-B247-A4C1-CEDE2270C5DC}" destId="{488BA57F-BF59-0A44-A71F-7BEA551346B4}" srcOrd="0" destOrd="1" presId="urn:microsoft.com/office/officeart/2005/8/layout/vList6"/>
    <dgm:cxn modelId="{BB48BBBE-967C-B647-BCD2-C51C03A50311}" type="presOf" srcId="{F44B9077-3E33-F64E-B789-EF3156EBC5D5}" destId="{5A3F6D78-94BF-874B-8A1F-615B5C3E1286}" srcOrd="0" destOrd="1" presId="urn:microsoft.com/office/officeart/2005/8/layout/vList6"/>
    <dgm:cxn modelId="{BE00F9C2-D1D2-F74D-AB0D-042B876EFA4D}" srcId="{021D7C55-7990-744B-A7FE-6BC1D5FEAB7C}" destId="{F44B9077-3E33-F64E-B789-EF3156EBC5D5}" srcOrd="1" destOrd="0" parTransId="{8D7A3B8A-B1D9-CF44-8268-B444563A1055}" sibTransId="{331EF7E1-D6A1-E348-A2E1-0FE7CB14D30D}"/>
    <dgm:cxn modelId="{5780C5F7-79C0-504C-8471-4E3975D36094}" type="presOf" srcId="{439AAC72-425F-D64D-99F4-420E13016E24}" destId="{5A3F6D78-94BF-874B-8A1F-615B5C3E1286}" srcOrd="0" destOrd="3" presId="urn:microsoft.com/office/officeart/2005/8/layout/vList6"/>
    <dgm:cxn modelId="{FBF157FD-9E95-E84D-A0E7-1F035C39E460}" type="presOf" srcId="{D9BAB4D1-6C48-C447-846E-C08D6EB9C95F}" destId="{488BA57F-BF59-0A44-A71F-7BEA551346B4}" srcOrd="0" destOrd="0" presId="urn:microsoft.com/office/officeart/2005/8/layout/vList6"/>
    <dgm:cxn modelId="{52BF7469-A0E1-E04B-808C-990F1A35BBA5}" type="presParOf" srcId="{22D5D4E0-15E5-714A-BE00-B930E1CCC337}" destId="{FF36890F-5F97-4F44-BEE2-2B2A77ABB75D}" srcOrd="0" destOrd="0" presId="urn:microsoft.com/office/officeart/2005/8/layout/vList6"/>
    <dgm:cxn modelId="{E8B0090D-840A-AC42-9473-6D132A0E9206}" type="presParOf" srcId="{FF36890F-5F97-4F44-BEE2-2B2A77ABB75D}" destId="{EA3DAF78-0F75-D64F-B8F1-4A5BE69CD89C}" srcOrd="0" destOrd="0" presId="urn:microsoft.com/office/officeart/2005/8/layout/vList6"/>
    <dgm:cxn modelId="{0FD434C8-490A-6640-9426-0F5611642FE2}" type="presParOf" srcId="{FF36890F-5F97-4F44-BEE2-2B2A77ABB75D}" destId="{488BA57F-BF59-0A44-A71F-7BEA551346B4}" srcOrd="1" destOrd="0" presId="urn:microsoft.com/office/officeart/2005/8/layout/vList6"/>
    <dgm:cxn modelId="{EDA70C72-B59E-3D48-8F75-F0C810C09B30}" type="presParOf" srcId="{22D5D4E0-15E5-714A-BE00-B930E1CCC337}" destId="{8BBE6BE0-DD62-764E-9878-62C8E435219C}" srcOrd="1" destOrd="0" presId="urn:microsoft.com/office/officeart/2005/8/layout/vList6"/>
    <dgm:cxn modelId="{BD7BF74B-FE3B-F34D-BC18-9A6497055F76}" type="presParOf" srcId="{22D5D4E0-15E5-714A-BE00-B930E1CCC337}" destId="{8C85E454-DAD7-2748-BC50-C48E93FDF20C}" srcOrd="2" destOrd="0" presId="urn:microsoft.com/office/officeart/2005/8/layout/vList6"/>
    <dgm:cxn modelId="{CBD62E53-26CF-7B44-98C3-03202C90B80C}" type="presParOf" srcId="{8C85E454-DAD7-2748-BC50-C48E93FDF20C}" destId="{F9D9FEC7-D7C9-9D45-AE93-A8865FB0ADF0}" srcOrd="0" destOrd="0" presId="urn:microsoft.com/office/officeart/2005/8/layout/vList6"/>
    <dgm:cxn modelId="{02966142-2CC0-CD47-8847-1CC864848CB4}" type="presParOf" srcId="{8C85E454-DAD7-2748-BC50-C48E93FDF20C}" destId="{5A3F6D78-94BF-874B-8A1F-615B5C3E128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872DE-ADF0-C242-9E86-26A66D66BC22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CB222-21B0-AB49-8BB2-9916F3E66B31}">
      <dgm:prSet phldrT="[Text]"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Transformational Leadership</a:t>
          </a:r>
        </a:p>
      </dgm:t>
    </dgm:pt>
    <dgm:pt modelId="{DCC28E8C-2AFC-524E-8C79-E94F199FD41B}" type="parTrans" cxnId="{FCEB9806-3492-E748-B4DA-05AD9A30B29C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4E53DBCC-9BD9-B54B-A15D-8DF97445AD8C}" type="sibTrans" cxnId="{FCEB9806-3492-E748-B4DA-05AD9A30B29C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C789FA84-28C4-F748-B467-DDECE5755171}">
      <dgm:prSet phldrT="[Text]" custT="1"/>
      <dgm:spPr/>
      <dgm:t>
        <a:bodyPr/>
        <a:lstStyle/>
        <a:p>
          <a:r>
            <a:rPr lang="en-US" sz="2900" b="1" i="0" dirty="0">
              <a:solidFill>
                <a:schemeClr val="bg1"/>
              </a:solidFill>
            </a:rPr>
            <a:t>Idealized Influence</a:t>
          </a:r>
        </a:p>
        <a:p>
          <a:r>
            <a:rPr lang="en-US" sz="1800" b="1" dirty="0">
              <a:solidFill>
                <a:schemeClr val="bg1"/>
              </a:solidFill>
            </a:rPr>
            <a:t>Acts as a role model</a:t>
          </a:r>
        </a:p>
        <a:p>
          <a:r>
            <a:rPr lang="en-US" sz="1800" b="1" dirty="0">
              <a:solidFill>
                <a:schemeClr val="bg1"/>
              </a:solidFill>
            </a:rPr>
            <a:t>Gains respect and trust</a:t>
          </a:r>
        </a:p>
      </dgm:t>
    </dgm:pt>
    <dgm:pt modelId="{383552C8-208C-524A-83E8-E64CD5086074}" type="parTrans" cxnId="{EFCE7AFD-320D-8849-8E06-1C5250F65EBA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006DD1BE-5387-7344-8C99-B5BE3A90D65C}" type="sibTrans" cxnId="{EFCE7AFD-320D-8849-8E06-1C5250F65EBA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CA44AB96-D3B6-B846-9062-CA753E4C613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900" b="1" i="0">
              <a:solidFill>
                <a:schemeClr val="bg1"/>
              </a:solidFill>
            </a:rPr>
            <a:t>Intellectual Stimulation</a:t>
          </a:r>
        </a:p>
        <a:p>
          <a:pPr>
            <a:buFont typeface="+mj-lt"/>
            <a:buAutoNum type="arabicPeriod"/>
          </a:pPr>
          <a:r>
            <a:rPr lang="en-US" sz="1800" b="1">
              <a:solidFill>
                <a:schemeClr val="bg1"/>
              </a:solidFill>
            </a:rPr>
            <a:t>Challenges assumptions</a:t>
          </a:r>
        </a:p>
        <a:p>
          <a:pPr>
            <a:buFont typeface="+mj-lt"/>
            <a:buAutoNum type="arabicPeriod"/>
          </a:pPr>
          <a:r>
            <a:rPr lang="en-US" sz="1800" b="1">
              <a:solidFill>
                <a:schemeClr val="bg1"/>
              </a:solidFill>
            </a:rPr>
            <a:t>Encourages creativity</a:t>
          </a:r>
        </a:p>
      </dgm:t>
    </dgm:pt>
    <dgm:pt modelId="{AD22D644-3DB7-6B4C-B9BF-16530DDBCDF6}" type="parTrans" cxnId="{6EEC1CDB-7F0A-5B45-A64F-8B90AF08ECE1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758A1D0D-26D0-A444-BFEE-7D308126244F}" type="sibTrans" cxnId="{6EEC1CDB-7F0A-5B45-A64F-8B90AF08ECE1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983E58E4-33C4-F944-B7B7-334CBE26A795}">
      <dgm:prSet phldrT="[Text]" custT="1"/>
      <dgm:spPr/>
      <dgm:t>
        <a:bodyPr/>
        <a:lstStyle/>
        <a:p>
          <a:pPr>
            <a:buFont typeface="+mj-lt"/>
            <a:buAutoNum type="arabicPeriod"/>
          </a:pPr>
          <a:endParaRPr lang="en-US" sz="2900" b="1" i="0">
            <a:solidFill>
              <a:schemeClr val="bg1"/>
            </a:solidFill>
          </a:endParaRPr>
        </a:p>
        <a:p>
          <a:pPr>
            <a:buFont typeface="+mj-lt"/>
            <a:buAutoNum type="arabicPeriod"/>
          </a:pPr>
          <a:r>
            <a:rPr lang="en-US" sz="2900" b="1" i="0">
              <a:solidFill>
                <a:schemeClr val="bg1"/>
              </a:solidFill>
            </a:rPr>
            <a:t>Inspirational Motivation</a:t>
          </a:r>
        </a:p>
        <a:p>
          <a:pPr>
            <a:buFont typeface="+mj-lt"/>
            <a:buAutoNum type="arabicPeriod"/>
          </a:pPr>
          <a:r>
            <a:rPr lang="en-US" sz="1800" b="1" i="0">
              <a:solidFill>
                <a:schemeClr val="bg1"/>
              </a:solidFill>
            </a:rPr>
            <a:t>Communicates optimism</a:t>
          </a:r>
        </a:p>
        <a:p>
          <a:pPr>
            <a:buFont typeface="+mj-lt"/>
            <a:buAutoNum type="arabicPeriod"/>
          </a:pPr>
          <a:r>
            <a:rPr lang="en-US" sz="1800" b="1" i="0">
              <a:solidFill>
                <a:schemeClr val="bg1"/>
              </a:solidFill>
            </a:rPr>
            <a:t>Believes in the ability of the teams</a:t>
          </a:r>
        </a:p>
        <a:p>
          <a:pPr>
            <a:buFont typeface="+mj-lt"/>
            <a:buAutoNum type="arabicPeriod"/>
          </a:pPr>
          <a:endParaRPr lang="en-US" sz="1200" b="1">
            <a:solidFill>
              <a:schemeClr val="bg1"/>
            </a:solidFill>
          </a:endParaRPr>
        </a:p>
      </dgm:t>
    </dgm:pt>
    <dgm:pt modelId="{DC0472D3-5F28-D943-9661-66FE524D62F1}" type="parTrans" cxnId="{2C9BED53-F84F-FA47-B8F3-D6118C598C75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CF04BD1F-FD5E-7147-8598-1AAD531C1458}" type="sibTrans" cxnId="{2C9BED53-F84F-FA47-B8F3-D6118C598C75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A965532E-CC80-8343-9021-912AC5645432}">
      <dgm:prSet phldrT="[Text]" custT="1"/>
      <dgm:spPr/>
      <dgm:t>
        <a:bodyPr/>
        <a:lstStyle/>
        <a:p>
          <a:pPr>
            <a:buFont typeface="+mj-lt"/>
            <a:buAutoNum type="arabicPeriod"/>
          </a:pPr>
          <a:endParaRPr lang="en-US" sz="2900" b="1" i="0" dirty="0">
            <a:solidFill>
              <a:schemeClr val="bg1"/>
            </a:solidFill>
          </a:endParaRPr>
        </a:p>
        <a:p>
          <a:pPr>
            <a:buFont typeface="+mj-lt"/>
            <a:buAutoNum type="arabicPeriod"/>
          </a:pPr>
          <a:r>
            <a:rPr lang="en-US" sz="2900" b="1" i="0" dirty="0">
              <a:solidFill>
                <a:schemeClr val="bg1"/>
              </a:solidFill>
            </a:rPr>
            <a:t>Individualized Consideration</a:t>
          </a:r>
        </a:p>
        <a:p>
          <a:pPr>
            <a:buFont typeface="+mj-lt"/>
            <a:buAutoNum type="arabicPeriod"/>
          </a:pPr>
          <a:r>
            <a:rPr lang="en-US" sz="1800" b="1" dirty="0">
              <a:solidFill>
                <a:schemeClr val="bg1"/>
              </a:solidFill>
            </a:rPr>
            <a:t>Acts as a mentor or a coach</a:t>
          </a:r>
        </a:p>
        <a:p>
          <a:r>
            <a:rPr lang="en-US" sz="1800" b="1" dirty="0">
              <a:solidFill>
                <a:schemeClr val="bg1"/>
              </a:solidFill>
            </a:rPr>
            <a:t>Empathy and support to the teams</a:t>
          </a:r>
          <a:endParaRPr lang="en-US" sz="1800" b="1" i="0" dirty="0">
            <a:solidFill>
              <a:schemeClr val="bg1"/>
            </a:solidFill>
          </a:endParaRPr>
        </a:p>
        <a:p>
          <a:pPr>
            <a:buFont typeface="+mj-lt"/>
            <a:buAutoNum type="arabicPeriod"/>
          </a:pPr>
          <a:endParaRPr lang="en-US" sz="2900" b="1" dirty="0">
            <a:solidFill>
              <a:schemeClr val="bg1"/>
            </a:solidFill>
          </a:endParaRPr>
        </a:p>
      </dgm:t>
    </dgm:pt>
    <dgm:pt modelId="{56608C96-3EF9-E844-8537-57317DF7BA07}" type="parTrans" cxnId="{BA026365-EACB-8D46-AC6C-4A39077D43CC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15F7431B-ADFF-A24D-B6C2-38AB0ADE469D}" type="sibTrans" cxnId="{BA026365-EACB-8D46-AC6C-4A39077D43CC}">
      <dgm:prSet/>
      <dgm:spPr/>
      <dgm:t>
        <a:bodyPr/>
        <a:lstStyle/>
        <a:p>
          <a:endParaRPr lang="en-US" sz="2900" b="1">
            <a:solidFill>
              <a:schemeClr val="bg1"/>
            </a:solidFill>
          </a:endParaRPr>
        </a:p>
      </dgm:t>
    </dgm:pt>
    <dgm:pt modelId="{1EA2040B-D360-B143-BB02-F08D13DDA171}" type="pres">
      <dgm:prSet presAssocID="{C67872DE-ADF0-C242-9E86-26A66D66BC2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DD7ECD-99B8-6D4F-B86D-372C0EC3BECF}" type="pres">
      <dgm:prSet presAssocID="{C67872DE-ADF0-C242-9E86-26A66D66BC22}" presName="matrix" presStyleCnt="0"/>
      <dgm:spPr/>
    </dgm:pt>
    <dgm:pt modelId="{AC14E6D0-3CEC-A34E-A6D8-B3F7416F1318}" type="pres">
      <dgm:prSet presAssocID="{C67872DE-ADF0-C242-9E86-26A66D66BC22}" presName="tile1" presStyleLbl="node1" presStyleIdx="0" presStyleCnt="4"/>
      <dgm:spPr/>
    </dgm:pt>
    <dgm:pt modelId="{A9058DC7-7F24-314D-B132-45C58FF0B2FF}" type="pres">
      <dgm:prSet presAssocID="{C67872DE-ADF0-C242-9E86-26A66D66BC2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FD8DFA-6735-4147-BC83-1C8BDF80F00A}" type="pres">
      <dgm:prSet presAssocID="{C67872DE-ADF0-C242-9E86-26A66D66BC22}" presName="tile2" presStyleLbl="node1" presStyleIdx="1" presStyleCnt="4"/>
      <dgm:spPr/>
    </dgm:pt>
    <dgm:pt modelId="{0545D190-17B4-6D4E-A88F-1DECA4425F4D}" type="pres">
      <dgm:prSet presAssocID="{C67872DE-ADF0-C242-9E86-26A66D66BC2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A7E4BEB-8A59-9340-B08A-0DE3EA0B70EE}" type="pres">
      <dgm:prSet presAssocID="{C67872DE-ADF0-C242-9E86-26A66D66BC22}" presName="tile3" presStyleLbl="node1" presStyleIdx="2" presStyleCnt="4"/>
      <dgm:spPr/>
    </dgm:pt>
    <dgm:pt modelId="{04940725-37B9-DC4D-A695-DF5E58CB391C}" type="pres">
      <dgm:prSet presAssocID="{C67872DE-ADF0-C242-9E86-26A66D66BC2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CBC66E-C447-9743-8D29-C3135D06DEF7}" type="pres">
      <dgm:prSet presAssocID="{C67872DE-ADF0-C242-9E86-26A66D66BC22}" presName="tile4" presStyleLbl="node1" presStyleIdx="3" presStyleCnt="4"/>
      <dgm:spPr/>
    </dgm:pt>
    <dgm:pt modelId="{4884B815-F149-5743-93F5-CB4F20DC7AF8}" type="pres">
      <dgm:prSet presAssocID="{C67872DE-ADF0-C242-9E86-26A66D66BC2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59CA62B-8BA7-7240-9777-DB03F5209ABB}" type="pres">
      <dgm:prSet presAssocID="{C67872DE-ADF0-C242-9E86-26A66D66BC22}" presName="centerTile" presStyleLbl="fgShp" presStyleIdx="0" presStyleCnt="1" custScaleX="129762">
        <dgm:presLayoutVars>
          <dgm:chMax val="0"/>
          <dgm:chPref val="0"/>
        </dgm:presLayoutVars>
      </dgm:prSet>
      <dgm:spPr/>
    </dgm:pt>
  </dgm:ptLst>
  <dgm:cxnLst>
    <dgm:cxn modelId="{FCEB9806-3492-E748-B4DA-05AD9A30B29C}" srcId="{C67872DE-ADF0-C242-9E86-26A66D66BC22}" destId="{D8ECB222-21B0-AB49-8BB2-9916F3E66B31}" srcOrd="0" destOrd="0" parTransId="{DCC28E8C-2AFC-524E-8C79-E94F199FD41B}" sibTransId="{4E53DBCC-9BD9-B54B-A15D-8DF97445AD8C}"/>
    <dgm:cxn modelId="{3757B80E-7847-5E4C-B8E3-FB9AC697B890}" type="presOf" srcId="{CA44AB96-D3B6-B846-9062-CA753E4C6136}" destId="{0545D190-17B4-6D4E-A88F-1DECA4425F4D}" srcOrd="1" destOrd="0" presId="urn:microsoft.com/office/officeart/2005/8/layout/matrix1"/>
    <dgm:cxn modelId="{22DFC629-E871-2C49-A6B5-7DF88F80B276}" type="presOf" srcId="{C67872DE-ADF0-C242-9E86-26A66D66BC22}" destId="{1EA2040B-D360-B143-BB02-F08D13DDA171}" srcOrd="0" destOrd="0" presId="urn:microsoft.com/office/officeart/2005/8/layout/matrix1"/>
    <dgm:cxn modelId="{BA94A63D-1E78-D948-B2FB-C1E0948FD391}" type="presOf" srcId="{983E58E4-33C4-F944-B7B7-334CBE26A795}" destId="{04940725-37B9-DC4D-A695-DF5E58CB391C}" srcOrd="1" destOrd="0" presId="urn:microsoft.com/office/officeart/2005/8/layout/matrix1"/>
    <dgm:cxn modelId="{2AC4154F-3681-E94A-9831-FA71363F110F}" type="presOf" srcId="{C789FA84-28C4-F748-B467-DDECE5755171}" destId="{AC14E6D0-3CEC-A34E-A6D8-B3F7416F1318}" srcOrd="0" destOrd="0" presId="urn:microsoft.com/office/officeart/2005/8/layout/matrix1"/>
    <dgm:cxn modelId="{2C9BED53-F84F-FA47-B8F3-D6118C598C75}" srcId="{D8ECB222-21B0-AB49-8BB2-9916F3E66B31}" destId="{983E58E4-33C4-F944-B7B7-334CBE26A795}" srcOrd="2" destOrd="0" parTransId="{DC0472D3-5F28-D943-9661-66FE524D62F1}" sibTransId="{CF04BD1F-FD5E-7147-8598-1AAD531C1458}"/>
    <dgm:cxn modelId="{BA026365-EACB-8D46-AC6C-4A39077D43CC}" srcId="{D8ECB222-21B0-AB49-8BB2-9916F3E66B31}" destId="{A965532E-CC80-8343-9021-912AC5645432}" srcOrd="3" destOrd="0" parTransId="{56608C96-3EF9-E844-8537-57317DF7BA07}" sibTransId="{15F7431B-ADFF-A24D-B6C2-38AB0ADE469D}"/>
    <dgm:cxn modelId="{2CF80D7D-4E38-2549-92C3-B5F5BF681C13}" type="presOf" srcId="{983E58E4-33C4-F944-B7B7-334CBE26A795}" destId="{1A7E4BEB-8A59-9340-B08A-0DE3EA0B70EE}" srcOrd="0" destOrd="0" presId="urn:microsoft.com/office/officeart/2005/8/layout/matrix1"/>
    <dgm:cxn modelId="{CDE97B99-AE50-6147-A887-F1D2CA838325}" type="presOf" srcId="{A965532E-CC80-8343-9021-912AC5645432}" destId="{92CBC66E-C447-9743-8D29-C3135D06DEF7}" srcOrd="0" destOrd="0" presId="urn:microsoft.com/office/officeart/2005/8/layout/matrix1"/>
    <dgm:cxn modelId="{7C8A649E-BC30-B141-9649-88D161089EBE}" type="presOf" srcId="{C789FA84-28C4-F748-B467-DDECE5755171}" destId="{A9058DC7-7F24-314D-B132-45C58FF0B2FF}" srcOrd="1" destOrd="0" presId="urn:microsoft.com/office/officeart/2005/8/layout/matrix1"/>
    <dgm:cxn modelId="{44E6E8C3-1409-8145-A49E-9B0694DC7515}" type="presOf" srcId="{A965532E-CC80-8343-9021-912AC5645432}" destId="{4884B815-F149-5743-93F5-CB4F20DC7AF8}" srcOrd="1" destOrd="0" presId="urn:microsoft.com/office/officeart/2005/8/layout/matrix1"/>
    <dgm:cxn modelId="{F89CD5D8-7E4F-4A43-B9E0-64A016E74E2B}" type="presOf" srcId="{CA44AB96-D3B6-B846-9062-CA753E4C6136}" destId="{21FD8DFA-6735-4147-BC83-1C8BDF80F00A}" srcOrd="0" destOrd="0" presId="urn:microsoft.com/office/officeart/2005/8/layout/matrix1"/>
    <dgm:cxn modelId="{6EEC1CDB-7F0A-5B45-A64F-8B90AF08ECE1}" srcId="{D8ECB222-21B0-AB49-8BB2-9916F3E66B31}" destId="{CA44AB96-D3B6-B846-9062-CA753E4C6136}" srcOrd="1" destOrd="0" parTransId="{AD22D644-3DB7-6B4C-B9BF-16530DDBCDF6}" sibTransId="{758A1D0D-26D0-A444-BFEE-7D308126244F}"/>
    <dgm:cxn modelId="{4418A9F7-26D4-9A4F-8E72-420A5672F670}" type="presOf" srcId="{D8ECB222-21B0-AB49-8BB2-9916F3E66B31}" destId="{959CA62B-8BA7-7240-9777-DB03F5209ABB}" srcOrd="0" destOrd="0" presId="urn:microsoft.com/office/officeart/2005/8/layout/matrix1"/>
    <dgm:cxn modelId="{EFCE7AFD-320D-8849-8E06-1C5250F65EBA}" srcId="{D8ECB222-21B0-AB49-8BB2-9916F3E66B31}" destId="{C789FA84-28C4-F748-B467-DDECE5755171}" srcOrd="0" destOrd="0" parTransId="{383552C8-208C-524A-83E8-E64CD5086074}" sibTransId="{006DD1BE-5387-7344-8C99-B5BE3A90D65C}"/>
    <dgm:cxn modelId="{420FD81D-A0F4-EB49-9AED-AD5240578444}" type="presParOf" srcId="{1EA2040B-D360-B143-BB02-F08D13DDA171}" destId="{FEDD7ECD-99B8-6D4F-B86D-372C0EC3BECF}" srcOrd="0" destOrd="0" presId="urn:microsoft.com/office/officeart/2005/8/layout/matrix1"/>
    <dgm:cxn modelId="{8B6D5014-5564-1946-BF0E-B0533F711319}" type="presParOf" srcId="{FEDD7ECD-99B8-6D4F-B86D-372C0EC3BECF}" destId="{AC14E6D0-3CEC-A34E-A6D8-B3F7416F1318}" srcOrd="0" destOrd="0" presId="urn:microsoft.com/office/officeart/2005/8/layout/matrix1"/>
    <dgm:cxn modelId="{0BD2B7D3-9AC7-FF4E-8714-239C549EA51F}" type="presParOf" srcId="{FEDD7ECD-99B8-6D4F-B86D-372C0EC3BECF}" destId="{A9058DC7-7F24-314D-B132-45C58FF0B2FF}" srcOrd="1" destOrd="0" presId="urn:microsoft.com/office/officeart/2005/8/layout/matrix1"/>
    <dgm:cxn modelId="{DBBDDE92-E258-6740-B3E6-910A11862D40}" type="presParOf" srcId="{FEDD7ECD-99B8-6D4F-B86D-372C0EC3BECF}" destId="{21FD8DFA-6735-4147-BC83-1C8BDF80F00A}" srcOrd="2" destOrd="0" presId="urn:microsoft.com/office/officeart/2005/8/layout/matrix1"/>
    <dgm:cxn modelId="{EE191A0D-6AD1-9941-BD22-0F61AED65A3F}" type="presParOf" srcId="{FEDD7ECD-99B8-6D4F-B86D-372C0EC3BECF}" destId="{0545D190-17B4-6D4E-A88F-1DECA4425F4D}" srcOrd="3" destOrd="0" presId="urn:microsoft.com/office/officeart/2005/8/layout/matrix1"/>
    <dgm:cxn modelId="{EB4ED1F5-D455-B14B-8A6E-F87B58AF00BE}" type="presParOf" srcId="{FEDD7ECD-99B8-6D4F-B86D-372C0EC3BECF}" destId="{1A7E4BEB-8A59-9340-B08A-0DE3EA0B70EE}" srcOrd="4" destOrd="0" presId="urn:microsoft.com/office/officeart/2005/8/layout/matrix1"/>
    <dgm:cxn modelId="{ED1DB20D-A336-F743-A777-916EDDBC29B3}" type="presParOf" srcId="{FEDD7ECD-99B8-6D4F-B86D-372C0EC3BECF}" destId="{04940725-37B9-DC4D-A695-DF5E58CB391C}" srcOrd="5" destOrd="0" presId="urn:microsoft.com/office/officeart/2005/8/layout/matrix1"/>
    <dgm:cxn modelId="{E15B5C76-BD19-6C44-A7DC-3B8AAD2E0DF9}" type="presParOf" srcId="{FEDD7ECD-99B8-6D4F-B86D-372C0EC3BECF}" destId="{92CBC66E-C447-9743-8D29-C3135D06DEF7}" srcOrd="6" destOrd="0" presId="urn:microsoft.com/office/officeart/2005/8/layout/matrix1"/>
    <dgm:cxn modelId="{58F9229A-ED47-BD41-8164-2ABD04C80B37}" type="presParOf" srcId="{FEDD7ECD-99B8-6D4F-B86D-372C0EC3BECF}" destId="{4884B815-F149-5743-93F5-CB4F20DC7AF8}" srcOrd="7" destOrd="0" presId="urn:microsoft.com/office/officeart/2005/8/layout/matrix1"/>
    <dgm:cxn modelId="{C9C6C85F-083A-5C43-8405-AB4AFAB0CED4}" type="presParOf" srcId="{1EA2040B-D360-B143-BB02-F08D13DDA171}" destId="{959CA62B-8BA7-7240-9777-DB03F5209AB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6F7A3-C4C7-CD4D-ABD7-16F2F0AF152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199A8-7F17-0246-BCCF-530AEB43D87C}">
      <dgm:prSet phldrT="[Text]"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Making effective decision in rapidly changing landscape</a:t>
          </a:r>
        </a:p>
      </dgm:t>
    </dgm:pt>
    <dgm:pt modelId="{E041D017-056E-8D48-ACB2-40FED7BB397F}" type="parTrans" cxnId="{D9A8254B-9C8C-1C4F-B582-56F188C04575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63A22374-B716-DA4A-81A0-20D0E3D63CE5}" type="sibTrans" cxnId="{D9A8254B-9C8C-1C4F-B582-56F188C04575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39D271A6-F040-E74B-81E0-4D0D0501DC43}">
      <dgm:prSet phldrT="[Text]"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Anticipating and implementing best strategy</a:t>
          </a:r>
        </a:p>
      </dgm:t>
    </dgm:pt>
    <dgm:pt modelId="{8D962752-61D2-C64A-B8D6-2AC46A717A7D}" type="parTrans" cxnId="{13BB4722-A5FB-1D45-8B4B-7DF34D7C6D51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2B93C3CE-E32B-8348-BB9D-D66A596F048D}" type="sibTrans" cxnId="{13BB4722-A5FB-1D45-8B4B-7DF34D7C6D51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00B5D577-8D63-E944-8393-E548310877E5}">
      <dgm:prSet phldrT="[Text]"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Turning vision into action </a:t>
          </a:r>
        </a:p>
      </dgm:t>
    </dgm:pt>
    <dgm:pt modelId="{D732B58A-F8B6-484B-89B0-0E530E9A9C71}" type="parTrans" cxnId="{F5DF2E4B-0182-1947-9783-416DAD198312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6E3BA280-EBF3-0041-A64E-AC76FD9D95F6}" type="sibTrans" cxnId="{F5DF2E4B-0182-1947-9783-416DAD198312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DB05B9BE-0F8B-C547-92E5-1FE6233328C3}">
      <dgm:prSet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Evaluating successes and failures to spring forward</a:t>
          </a:r>
        </a:p>
      </dgm:t>
    </dgm:pt>
    <dgm:pt modelId="{B43E5E5C-8603-E241-AC65-5FFA93FC99DD}" type="parTrans" cxnId="{D31AFE6B-06CF-8040-B5CE-717404C6976B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122CE682-458C-214D-A728-589FC311F1AB}" type="sibTrans" cxnId="{D31AFE6B-06CF-8040-B5CE-717404C6976B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0A54F67C-46FB-0A4C-996A-B04DCF417B66}">
      <dgm:prSet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Servant Leadership</a:t>
          </a:r>
        </a:p>
      </dgm:t>
    </dgm:pt>
    <dgm:pt modelId="{EA74BD0F-FEEB-1042-A8B0-06D462321D48}" type="parTrans" cxnId="{D4898BE6-BF6E-004B-8154-D4354853C475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E876AB63-D6F7-684F-BBAD-B8D9D8AFEADB}" type="sibTrans" cxnId="{D4898BE6-BF6E-004B-8154-D4354853C475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7A01AA7B-1599-854F-9015-9EA6236E942E}" type="pres">
      <dgm:prSet presAssocID="{0176F7A3-C4C7-CD4D-ABD7-16F2F0AF1524}" presName="linear" presStyleCnt="0">
        <dgm:presLayoutVars>
          <dgm:dir/>
          <dgm:animLvl val="lvl"/>
          <dgm:resizeHandles val="exact"/>
        </dgm:presLayoutVars>
      </dgm:prSet>
      <dgm:spPr/>
    </dgm:pt>
    <dgm:pt modelId="{8761A340-7F32-EC44-8593-680A31B7559E}" type="pres">
      <dgm:prSet presAssocID="{0E0199A8-7F17-0246-BCCF-530AEB43D87C}" presName="parentLin" presStyleCnt="0"/>
      <dgm:spPr/>
    </dgm:pt>
    <dgm:pt modelId="{063BD045-D040-7D4B-AB9C-F4BB05DD750D}" type="pres">
      <dgm:prSet presAssocID="{0E0199A8-7F17-0246-BCCF-530AEB43D87C}" presName="parentLeftMargin" presStyleLbl="node1" presStyleIdx="0" presStyleCnt="5"/>
      <dgm:spPr/>
    </dgm:pt>
    <dgm:pt modelId="{6328176C-F8E9-574A-BFA2-2068FE3B8CF7}" type="pres">
      <dgm:prSet presAssocID="{0E0199A8-7F17-0246-BCCF-530AEB43D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181D9F-2FF3-2D46-9EEC-7D0D6298CD57}" type="pres">
      <dgm:prSet presAssocID="{0E0199A8-7F17-0246-BCCF-530AEB43D87C}" presName="negativeSpace" presStyleCnt="0"/>
      <dgm:spPr/>
    </dgm:pt>
    <dgm:pt modelId="{472A443C-114E-B843-82C3-3EB68F8CB204}" type="pres">
      <dgm:prSet presAssocID="{0E0199A8-7F17-0246-BCCF-530AEB43D87C}" presName="childText" presStyleLbl="conFgAcc1" presStyleIdx="0" presStyleCnt="5">
        <dgm:presLayoutVars>
          <dgm:bulletEnabled val="1"/>
        </dgm:presLayoutVars>
      </dgm:prSet>
      <dgm:spPr/>
    </dgm:pt>
    <dgm:pt modelId="{E3DEC0F5-2AA5-9748-83A9-3118BB5E4CB4}" type="pres">
      <dgm:prSet presAssocID="{63A22374-B716-DA4A-81A0-20D0E3D63CE5}" presName="spaceBetweenRectangles" presStyleCnt="0"/>
      <dgm:spPr/>
    </dgm:pt>
    <dgm:pt modelId="{D99B6D56-8E2F-DF40-8B2B-B097A892F8EF}" type="pres">
      <dgm:prSet presAssocID="{39D271A6-F040-E74B-81E0-4D0D0501DC43}" presName="parentLin" presStyleCnt="0"/>
      <dgm:spPr/>
    </dgm:pt>
    <dgm:pt modelId="{96F31DD2-468B-4F41-B87B-82D3FAC8FCFB}" type="pres">
      <dgm:prSet presAssocID="{39D271A6-F040-E74B-81E0-4D0D0501DC43}" presName="parentLeftMargin" presStyleLbl="node1" presStyleIdx="0" presStyleCnt="5"/>
      <dgm:spPr/>
    </dgm:pt>
    <dgm:pt modelId="{FB6E2641-B168-EA45-8EFA-D6E482FDEA54}" type="pres">
      <dgm:prSet presAssocID="{39D271A6-F040-E74B-81E0-4D0D0501D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4FB468-1079-6842-B43A-1E88658710F1}" type="pres">
      <dgm:prSet presAssocID="{39D271A6-F040-E74B-81E0-4D0D0501DC43}" presName="negativeSpace" presStyleCnt="0"/>
      <dgm:spPr/>
    </dgm:pt>
    <dgm:pt modelId="{04D09B68-6B2D-9142-B9F8-87CFB7CB80E1}" type="pres">
      <dgm:prSet presAssocID="{39D271A6-F040-E74B-81E0-4D0D0501DC43}" presName="childText" presStyleLbl="conFgAcc1" presStyleIdx="1" presStyleCnt="5">
        <dgm:presLayoutVars>
          <dgm:bulletEnabled val="1"/>
        </dgm:presLayoutVars>
      </dgm:prSet>
      <dgm:spPr/>
    </dgm:pt>
    <dgm:pt modelId="{193B9AC6-8528-484D-8B7E-260CD84142AD}" type="pres">
      <dgm:prSet presAssocID="{2B93C3CE-E32B-8348-BB9D-D66A596F048D}" presName="spaceBetweenRectangles" presStyleCnt="0"/>
      <dgm:spPr/>
    </dgm:pt>
    <dgm:pt modelId="{D98E1FB6-553E-0C4D-BE4B-8D02E65E1CF6}" type="pres">
      <dgm:prSet presAssocID="{00B5D577-8D63-E944-8393-E548310877E5}" presName="parentLin" presStyleCnt="0"/>
      <dgm:spPr/>
    </dgm:pt>
    <dgm:pt modelId="{41135EC1-267B-6C4E-952A-45621448B3CC}" type="pres">
      <dgm:prSet presAssocID="{00B5D577-8D63-E944-8393-E548310877E5}" presName="parentLeftMargin" presStyleLbl="node1" presStyleIdx="1" presStyleCnt="5"/>
      <dgm:spPr/>
    </dgm:pt>
    <dgm:pt modelId="{8B118CDE-8E80-1B44-9C4B-18712AD01D3D}" type="pres">
      <dgm:prSet presAssocID="{00B5D577-8D63-E944-8393-E548310877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E26246-C74D-DB42-83F6-8CD7D21C900A}" type="pres">
      <dgm:prSet presAssocID="{00B5D577-8D63-E944-8393-E548310877E5}" presName="negativeSpace" presStyleCnt="0"/>
      <dgm:spPr/>
    </dgm:pt>
    <dgm:pt modelId="{F1BC6728-AA42-9E44-B155-D1B6156448E7}" type="pres">
      <dgm:prSet presAssocID="{00B5D577-8D63-E944-8393-E548310877E5}" presName="childText" presStyleLbl="conFgAcc1" presStyleIdx="2" presStyleCnt="5">
        <dgm:presLayoutVars>
          <dgm:bulletEnabled val="1"/>
        </dgm:presLayoutVars>
      </dgm:prSet>
      <dgm:spPr/>
    </dgm:pt>
    <dgm:pt modelId="{98C177F3-2512-894E-B43E-9EBF56383FF2}" type="pres">
      <dgm:prSet presAssocID="{6E3BA280-EBF3-0041-A64E-AC76FD9D95F6}" presName="spaceBetweenRectangles" presStyleCnt="0"/>
      <dgm:spPr/>
    </dgm:pt>
    <dgm:pt modelId="{325A9309-C510-E740-8FF5-D901F7496B4F}" type="pres">
      <dgm:prSet presAssocID="{DB05B9BE-0F8B-C547-92E5-1FE6233328C3}" presName="parentLin" presStyleCnt="0"/>
      <dgm:spPr/>
    </dgm:pt>
    <dgm:pt modelId="{5540EC67-9811-EB42-BEB0-EA0FF91ACF97}" type="pres">
      <dgm:prSet presAssocID="{DB05B9BE-0F8B-C547-92E5-1FE6233328C3}" presName="parentLeftMargin" presStyleLbl="node1" presStyleIdx="2" presStyleCnt="5"/>
      <dgm:spPr/>
    </dgm:pt>
    <dgm:pt modelId="{7F2238AF-8170-0446-A87E-D9A8D708CF66}" type="pres">
      <dgm:prSet presAssocID="{DB05B9BE-0F8B-C547-92E5-1FE6233328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9513FF-E167-D545-9D0B-22D13A04BE1E}" type="pres">
      <dgm:prSet presAssocID="{DB05B9BE-0F8B-C547-92E5-1FE6233328C3}" presName="negativeSpace" presStyleCnt="0"/>
      <dgm:spPr/>
    </dgm:pt>
    <dgm:pt modelId="{23B8B3DB-B984-D04B-8095-BF12F5BF0F22}" type="pres">
      <dgm:prSet presAssocID="{DB05B9BE-0F8B-C547-92E5-1FE6233328C3}" presName="childText" presStyleLbl="conFgAcc1" presStyleIdx="3" presStyleCnt="5">
        <dgm:presLayoutVars>
          <dgm:bulletEnabled val="1"/>
        </dgm:presLayoutVars>
      </dgm:prSet>
      <dgm:spPr/>
    </dgm:pt>
    <dgm:pt modelId="{0CDD5A57-2BD7-634B-B824-B22BF379D636}" type="pres">
      <dgm:prSet presAssocID="{122CE682-458C-214D-A728-589FC311F1AB}" presName="spaceBetweenRectangles" presStyleCnt="0"/>
      <dgm:spPr/>
    </dgm:pt>
    <dgm:pt modelId="{6549F9DC-7EC2-CF44-AC27-68323B92A5E1}" type="pres">
      <dgm:prSet presAssocID="{0A54F67C-46FB-0A4C-996A-B04DCF417B66}" presName="parentLin" presStyleCnt="0"/>
      <dgm:spPr/>
    </dgm:pt>
    <dgm:pt modelId="{F899E897-0AB4-E34F-8A1F-06CB2CBDFC2F}" type="pres">
      <dgm:prSet presAssocID="{0A54F67C-46FB-0A4C-996A-B04DCF417B66}" presName="parentLeftMargin" presStyleLbl="node1" presStyleIdx="3" presStyleCnt="5"/>
      <dgm:spPr/>
    </dgm:pt>
    <dgm:pt modelId="{6DA50D7B-85EA-4E49-85CC-E52183FFB9AF}" type="pres">
      <dgm:prSet presAssocID="{0A54F67C-46FB-0A4C-996A-B04DCF417B6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3591E1D-A3BE-1C4E-9D43-55EE53306542}" type="pres">
      <dgm:prSet presAssocID="{0A54F67C-46FB-0A4C-996A-B04DCF417B66}" presName="negativeSpace" presStyleCnt="0"/>
      <dgm:spPr/>
    </dgm:pt>
    <dgm:pt modelId="{AF9040DE-01D1-8B49-A257-A37200E13CB7}" type="pres">
      <dgm:prSet presAssocID="{0A54F67C-46FB-0A4C-996A-B04DCF417B6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0D4291A-60B6-D841-BB08-E1E9123887E9}" type="presOf" srcId="{0176F7A3-C4C7-CD4D-ABD7-16F2F0AF1524}" destId="{7A01AA7B-1599-854F-9015-9EA6236E942E}" srcOrd="0" destOrd="0" presId="urn:microsoft.com/office/officeart/2005/8/layout/list1"/>
    <dgm:cxn modelId="{13BB4722-A5FB-1D45-8B4B-7DF34D7C6D51}" srcId="{0176F7A3-C4C7-CD4D-ABD7-16F2F0AF1524}" destId="{39D271A6-F040-E74B-81E0-4D0D0501DC43}" srcOrd="1" destOrd="0" parTransId="{8D962752-61D2-C64A-B8D6-2AC46A717A7D}" sibTransId="{2B93C3CE-E32B-8348-BB9D-D66A596F048D}"/>
    <dgm:cxn modelId="{23CF0D33-3228-454F-B9DB-7D7A7D7D3747}" type="presOf" srcId="{00B5D577-8D63-E944-8393-E548310877E5}" destId="{8B118CDE-8E80-1B44-9C4B-18712AD01D3D}" srcOrd="1" destOrd="0" presId="urn:microsoft.com/office/officeart/2005/8/layout/list1"/>
    <dgm:cxn modelId="{90522F3D-D205-0144-B916-BF27E621E4CC}" type="presOf" srcId="{0E0199A8-7F17-0246-BCCF-530AEB43D87C}" destId="{063BD045-D040-7D4B-AB9C-F4BB05DD750D}" srcOrd="0" destOrd="0" presId="urn:microsoft.com/office/officeart/2005/8/layout/list1"/>
    <dgm:cxn modelId="{D9A8254B-9C8C-1C4F-B582-56F188C04575}" srcId="{0176F7A3-C4C7-CD4D-ABD7-16F2F0AF1524}" destId="{0E0199A8-7F17-0246-BCCF-530AEB43D87C}" srcOrd="0" destOrd="0" parTransId="{E041D017-056E-8D48-ACB2-40FED7BB397F}" sibTransId="{63A22374-B716-DA4A-81A0-20D0E3D63CE5}"/>
    <dgm:cxn modelId="{F5DF2E4B-0182-1947-9783-416DAD198312}" srcId="{0176F7A3-C4C7-CD4D-ABD7-16F2F0AF1524}" destId="{00B5D577-8D63-E944-8393-E548310877E5}" srcOrd="2" destOrd="0" parTransId="{D732B58A-F8B6-484B-89B0-0E530E9A9C71}" sibTransId="{6E3BA280-EBF3-0041-A64E-AC76FD9D95F6}"/>
    <dgm:cxn modelId="{59C33A64-F233-3D48-9610-90AD243284DA}" type="presOf" srcId="{0E0199A8-7F17-0246-BCCF-530AEB43D87C}" destId="{6328176C-F8E9-574A-BFA2-2068FE3B8CF7}" srcOrd="1" destOrd="0" presId="urn:microsoft.com/office/officeart/2005/8/layout/list1"/>
    <dgm:cxn modelId="{D31AFE6B-06CF-8040-B5CE-717404C6976B}" srcId="{0176F7A3-C4C7-CD4D-ABD7-16F2F0AF1524}" destId="{DB05B9BE-0F8B-C547-92E5-1FE6233328C3}" srcOrd="3" destOrd="0" parTransId="{B43E5E5C-8603-E241-AC65-5FFA93FC99DD}" sibTransId="{122CE682-458C-214D-A728-589FC311F1AB}"/>
    <dgm:cxn modelId="{C857E5B3-FACB-D64F-9BE8-4DD3F4E2779E}" type="presOf" srcId="{0A54F67C-46FB-0A4C-996A-B04DCF417B66}" destId="{6DA50D7B-85EA-4E49-85CC-E52183FFB9AF}" srcOrd="1" destOrd="0" presId="urn:microsoft.com/office/officeart/2005/8/layout/list1"/>
    <dgm:cxn modelId="{5287D9BE-46CB-B74D-AE45-8073AA64D4F0}" type="presOf" srcId="{DB05B9BE-0F8B-C547-92E5-1FE6233328C3}" destId="{7F2238AF-8170-0446-A87E-D9A8D708CF66}" srcOrd="1" destOrd="0" presId="urn:microsoft.com/office/officeart/2005/8/layout/list1"/>
    <dgm:cxn modelId="{38CEA6C0-2366-7F40-B0DC-4A095916193E}" type="presOf" srcId="{39D271A6-F040-E74B-81E0-4D0D0501DC43}" destId="{96F31DD2-468B-4F41-B87B-82D3FAC8FCFB}" srcOrd="0" destOrd="0" presId="urn:microsoft.com/office/officeart/2005/8/layout/list1"/>
    <dgm:cxn modelId="{6653AAC1-0FBF-7447-9F7E-23AD83F48843}" type="presOf" srcId="{39D271A6-F040-E74B-81E0-4D0D0501DC43}" destId="{FB6E2641-B168-EA45-8EFA-D6E482FDEA54}" srcOrd="1" destOrd="0" presId="urn:microsoft.com/office/officeart/2005/8/layout/list1"/>
    <dgm:cxn modelId="{3C01DEE3-1C23-8C44-B3B8-87C83617366C}" type="presOf" srcId="{0A54F67C-46FB-0A4C-996A-B04DCF417B66}" destId="{F899E897-0AB4-E34F-8A1F-06CB2CBDFC2F}" srcOrd="0" destOrd="0" presId="urn:microsoft.com/office/officeart/2005/8/layout/list1"/>
    <dgm:cxn modelId="{D4898BE6-BF6E-004B-8154-D4354853C475}" srcId="{0176F7A3-C4C7-CD4D-ABD7-16F2F0AF1524}" destId="{0A54F67C-46FB-0A4C-996A-B04DCF417B66}" srcOrd="4" destOrd="0" parTransId="{EA74BD0F-FEEB-1042-A8B0-06D462321D48}" sibTransId="{E876AB63-D6F7-684F-BBAD-B8D9D8AFEADB}"/>
    <dgm:cxn modelId="{88DF8EF0-B680-A946-9132-A5E4557875B4}" type="presOf" srcId="{00B5D577-8D63-E944-8393-E548310877E5}" destId="{41135EC1-267B-6C4E-952A-45621448B3CC}" srcOrd="0" destOrd="0" presId="urn:microsoft.com/office/officeart/2005/8/layout/list1"/>
    <dgm:cxn modelId="{F18680FA-BD4B-6C43-A4E9-F5178D82D344}" type="presOf" srcId="{DB05B9BE-0F8B-C547-92E5-1FE6233328C3}" destId="{5540EC67-9811-EB42-BEB0-EA0FF91ACF97}" srcOrd="0" destOrd="0" presId="urn:microsoft.com/office/officeart/2005/8/layout/list1"/>
    <dgm:cxn modelId="{0F1C052B-BB5D-F94C-B77A-D151C27655D4}" type="presParOf" srcId="{7A01AA7B-1599-854F-9015-9EA6236E942E}" destId="{8761A340-7F32-EC44-8593-680A31B7559E}" srcOrd="0" destOrd="0" presId="urn:microsoft.com/office/officeart/2005/8/layout/list1"/>
    <dgm:cxn modelId="{CDA1DD90-907D-3743-8128-81E37B659834}" type="presParOf" srcId="{8761A340-7F32-EC44-8593-680A31B7559E}" destId="{063BD045-D040-7D4B-AB9C-F4BB05DD750D}" srcOrd="0" destOrd="0" presId="urn:microsoft.com/office/officeart/2005/8/layout/list1"/>
    <dgm:cxn modelId="{E5543537-1205-1745-A25A-BBAB8F85AA9A}" type="presParOf" srcId="{8761A340-7F32-EC44-8593-680A31B7559E}" destId="{6328176C-F8E9-574A-BFA2-2068FE3B8CF7}" srcOrd="1" destOrd="0" presId="urn:microsoft.com/office/officeart/2005/8/layout/list1"/>
    <dgm:cxn modelId="{29419F94-98FF-4E4E-9EF6-43BF8D1F103B}" type="presParOf" srcId="{7A01AA7B-1599-854F-9015-9EA6236E942E}" destId="{44181D9F-2FF3-2D46-9EEC-7D0D6298CD57}" srcOrd="1" destOrd="0" presId="urn:microsoft.com/office/officeart/2005/8/layout/list1"/>
    <dgm:cxn modelId="{7F23A707-9DBD-2A4A-B639-5BBFC42BC474}" type="presParOf" srcId="{7A01AA7B-1599-854F-9015-9EA6236E942E}" destId="{472A443C-114E-B843-82C3-3EB68F8CB204}" srcOrd="2" destOrd="0" presId="urn:microsoft.com/office/officeart/2005/8/layout/list1"/>
    <dgm:cxn modelId="{86EB82A3-D23E-5745-9015-FEC3BDA45692}" type="presParOf" srcId="{7A01AA7B-1599-854F-9015-9EA6236E942E}" destId="{E3DEC0F5-2AA5-9748-83A9-3118BB5E4CB4}" srcOrd="3" destOrd="0" presId="urn:microsoft.com/office/officeart/2005/8/layout/list1"/>
    <dgm:cxn modelId="{5701D0EA-442A-8941-B659-FE92DC9F5EF1}" type="presParOf" srcId="{7A01AA7B-1599-854F-9015-9EA6236E942E}" destId="{D99B6D56-8E2F-DF40-8B2B-B097A892F8EF}" srcOrd="4" destOrd="0" presId="urn:microsoft.com/office/officeart/2005/8/layout/list1"/>
    <dgm:cxn modelId="{1CEDB69B-204A-124B-84BA-985A8944686C}" type="presParOf" srcId="{D99B6D56-8E2F-DF40-8B2B-B097A892F8EF}" destId="{96F31DD2-468B-4F41-B87B-82D3FAC8FCFB}" srcOrd="0" destOrd="0" presId="urn:microsoft.com/office/officeart/2005/8/layout/list1"/>
    <dgm:cxn modelId="{16410B03-A35C-B64E-AE8C-290E17313455}" type="presParOf" srcId="{D99B6D56-8E2F-DF40-8B2B-B097A892F8EF}" destId="{FB6E2641-B168-EA45-8EFA-D6E482FDEA54}" srcOrd="1" destOrd="0" presId="urn:microsoft.com/office/officeart/2005/8/layout/list1"/>
    <dgm:cxn modelId="{9E681A2D-62A9-F44E-B91A-22826660ECE4}" type="presParOf" srcId="{7A01AA7B-1599-854F-9015-9EA6236E942E}" destId="{EC4FB468-1079-6842-B43A-1E88658710F1}" srcOrd="5" destOrd="0" presId="urn:microsoft.com/office/officeart/2005/8/layout/list1"/>
    <dgm:cxn modelId="{77AD1554-0D5F-E547-A1ED-1B466735324C}" type="presParOf" srcId="{7A01AA7B-1599-854F-9015-9EA6236E942E}" destId="{04D09B68-6B2D-9142-B9F8-87CFB7CB80E1}" srcOrd="6" destOrd="0" presId="urn:microsoft.com/office/officeart/2005/8/layout/list1"/>
    <dgm:cxn modelId="{1476CDAD-06FC-5C45-A99A-BECF353227E5}" type="presParOf" srcId="{7A01AA7B-1599-854F-9015-9EA6236E942E}" destId="{193B9AC6-8528-484D-8B7E-260CD84142AD}" srcOrd="7" destOrd="0" presId="urn:microsoft.com/office/officeart/2005/8/layout/list1"/>
    <dgm:cxn modelId="{EEC40BEA-A91F-6E48-906E-DB4F6DB85097}" type="presParOf" srcId="{7A01AA7B-1599-854F-9015-9EA6236E942E}" destId="{D98E1FB6-553E-0C4D-BE4B-8D02E65E1CF6}" srcOrd="8" destOrd="0" presId="urn:microsoft.com/office/officeart/2005/8/layout/list1"/>
    <dgm:cxn modelId="{F15C771D-9113-1A4B-A736-473580D5A492}" type="presParOf" srcId="{D98E1FB6-553E-0C4D-BE4B-8D02E65E1CF6}" destId="{41135EC1-267B-6C4E-952A-45621448B3CC}" srcOrd="0" destOrd="0" presId="urn:microsoft.com/office/officeart/2005/8/layout/list1"/>
    <dgm:cxn modelId="{5F681E65-3A44-ED4C-9A3E-F0579389F6CF}" type="presParOf" srcId="{D98E1FB6-553E-0C4D-BE4B-8D02E65E1CF6}" destId="{8B118CDE-8E80-1B44-9C4B-18712AD01D3D}" srcOrd="1" destOrd="0" presId="urn:microsoft.com/office/officeart/2005/8/layout/list1"/>
    <dgm:cxn modelId="{5B7158E4-8143-B543-A75E-557102FA52ED}" type="presParOf" srcId="{7A01AA7B-1599-854F-9015-9EA6236E942E}" destId="{2FE26246-C74D-DB42-83F6-8CD7D21C900A}" srcOrd="9" destOrd="0" presId="urn:microsoft.com/office/officeart/2005/8/layout/list1"/>
    <dgm:cxn modelId="{4AC3E25D-503F-D643-A8B4-7C79ED655F4F}" type="presParOf" srcId="{7A01AA7B-1599-854F-9015-9EA6236E942E}" destId="{F1BC6728-AA42-9E44-B155-D1B6156448E7}" srcOrd="10" destOrd="0" presId="urn:microsoft.com/office/officeart/2005/8/layout/list1"/>
    <dgm:cxn modelId="{06CC35CC-2FEA-3847-A17F-A651AAEA5C35}" type="presParOf" srcId="{7A01AA7B-1599-854F-9015-9EA6236E942E}" destId="{98C177F3-2512-894E-B43E-9EBF56383FF2}" srcOrd="11" destOrd="0" presId="urn:microsoft.com/office/officeart/2005/8/layout/list1"/>
    <dgm:cxn modelId="{C1910EC4-11BA-4F4F-A6E8-1FB6680AA504}" type="presParOf" srcId="{7A01AA7B-1599-854F-9015-9EA6236E942E}" destId="{325A9309-C510-E740-8FF5-D901F7496B4F}" srcOrd="12" destOrd="0" presId="urn:microsoft.com/office/officeart/2005/8/layout/list1"/>
    <dgm:cxn modelId="{990F46BF-1F03-E447-A43D-C31FEFE29B0C}" type="presParOf" srcId="{325A9309-C510-E740-8FF5-D901F7496B4F}" destId="{5540EC67-9811-EB42-BEB0-EA0FF91ACF97}" srcOrd="0" destOrd="0" presId="urn:microsoft.com/office/officeart/2005/8/layout/list1"/>
    <dgm:cxn modelId="{A2F7006F-F6A5-5744-A0EE-307941E5706D}" type="presParOf" srcId="{325A9309-C510-E740-8FF5-D901F7496B4F}" destId="{7F2238AF-8170-0446-A87E-D9A8D708CF66}" srcOrd="1" destOrd="0" presId="urn:microsoft.com/office/officeart/2005/8/layout/list1"/>
    <dgm:cxn modelId="{C828F172-A8EE-8944-85FB-4845BCBE79D4}" type="presParOf" srcId="{7A01AA7B-1599-854F-9015-9EA6236E942E}" destId="{989513FF-E167-D545-9D0B-22D13A04BE1E}" srcOrd="13" destOrd="0" presId="urn:microsoft.com/office/officeart/2005/8/layout/list1"/>
    <dgm:cxn modelId="{C8E83D0A-722B-6C49-BF19-E24E5C8BB3D4}" type="presParOf" srcId="{7A01AA7B-1599-854F-9015-9EA6236E942E}" destId="{23B8B3DB-B984-D04B-8095-BF12F5BF0F22}" srcOrd="14" destOrd="0" presId="urn:microsoft.com/office/officeart/2005/8/layout/list1"/>
    <dgm:cxn modelId="{81658D50-397A-1746-ADA7-9F0BCA9941D5}" type="presParOf" srcId="{7A01AA7B-1599-854F-9015-9EA6236E942E}" destId="{0CDD5A57-2BD7-634B-B824-B22BF379D636}" srcOrd="15" destOrd="0" presId="urn:microsoft.com/office/officeart/2005/8/layout/list1"/>
    <dgm:cxn modelId="{DE2AE208-703C-7248-AF2F-96DE0700E598}" type="presParOf" srcId="{7A01AA7B-1599-854F-9015-9EA6236E942E}" destId="{6549F9DC-7EC2-CF44-AC27-68323B92A5E1}" srcOrd="16" destOrd="0" presId="urn:microsoft.com/office/officeart/2005/8/layout/list1"/>
    <dgm:cxn modelId="{A12B929F-6CDB-234D-9A81-B5BFF3609C49}" type="presParOf" srcId="{6549F9DC-7EC2-CF44-AC27-68323B92A5E1}" destId="{F899E897-0AB4-E34F-8A1F-06CB2CBDFC2F}" srcOrd="0" destOrd="0" presId="urn:microsoft.com/office/officeart/2005/8/layout/list1"/>
    <dgm:cxn modelId="{FAE3624E-4072-B745-8E16-A178F86F8B99}" type="presParOf" srcId="{6549F9DC-7EC2-CF44-AC27-68323B92A5E1}" destId="{6DA50D7B-85EA-4E49-85CC-E52183FFB9AF}" srcOrd="1" destOrd="0" presId="urn:microsoft.com/office/officeart/2005/8/layout/list1"/>
    <dgm:cxn modelId="{5393A0C6-623C-5849-836C-8BC15FA19953}" type="presParOf" srcId="{7A01AA7B-1599-854F-9015-9EA6236E942E}" destId="{53591E1D-A3BE-1C4E-9D43-55EE53306542}" srcOrd="17" destOrd="0" presId="urn:microsoft.com/office/officeart/2005/8/layout/list1"/>
    <dgm:cxn modelId="{11B79CFA-A0B5-D141-92DC-9B7C42F3024F}" type="presParOf" srcId="{7A01AA7B-1599-854F-9015-9EA6236E942E}" destId="{AF9040DE-01D1-8B49-A257-A37200E13CB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AF4448-D6C1-634D-9F27-A141FFAA58E2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AC70EF10-7726-7442-AE11-CF7E4F547FD6}">
      <dgm:prSet phldrT="[Text]" custT="1"/>
      <dgm:spPr>
        <a:solidFill>
          <a:schemeClr val="accent1"/>
        </a:solidFill>
      </dgm:spPr>
      <dgm:t>
        <a:bodyPr/>
        <a:lstStyle/>
        <a:p>
          <a:pPr>
            <a:buNone/>
          </a:pPr>
          <a:r>
            <a:rPr lang="en" sz="2000" b="1">
              <a:solidFill>
                <a:schemeClr val="tx1"/>
              </a:solidFill>
              <a:latin typeface="+mn-lt"/>
              <a:ea typeface="Georgia"/>
              <a:cs typeface="Georgia"/>
              <a:sym typeface="Georgia"/>
            </a:rPr>
            <a:t>Create access to a diversity of networks delivering diversity of thought, industry, backgrounds and levels</a:t>
          </a:r>
          <a:endParaRPr lang="en-US" sz="2000" b="1">
            <a:solidFill>
              <a:schemeClr val="tx1"/>
            </a:solidFill>
          </a:endParaRPr>
        </a:p>
      </dgm:t>
    </dgm:pt>
    <dgm:pt modelId="{EE8A1B32-E2E4-D74D-BDAA-B920F540944F}" type="parTrans" cxnId="{883C4145-BD1A-114C-8165-F4EADA24C424}">
      <dgm:prSet/>
      <dgm:spPr/>
      <dgm:t>
        <a:bodyPr/>
        <a:lstStyle/>
        <a:p>
          <a:endParaRPr lang="en-US" sz="1500" b="1">
            <a:solidFill>
              <a:schemeClr val="tx1"/>
            </a:solidFill>
          </a:endParaRPr>
        </a:p>
      </dgm:t>
    </dgm:pt>
    <dgm:pt modelId="{00728E1D-1C32-D44D-A2B0-A8B3772D9963}" type="sibTrans" cxnId="{883C4145-BD1A-114C-8165-F4EADA24C424}">
      <dgm:prSet/>
      <dgm:spPr/>
      <dgm:t>
        <a:bodyPr/>
        <a:lstStyle/>
        <a:p>
          <a:endParaRPr lang="en-US" sz="1500" b="1">
            <a:solidFill>
              <a:schemeClr val="tx1"/>
            </a:solidFill>
          </a:endParaRPr>
        </a:p>
      </dgm:t>
    </dgm:pt>
    <dgm:pt modelId="{46930505-BAEE-104C-8834-D3AF2663ECA4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Leadership Initiatives for diversity</a:t>
          </a:r>
        </a:p>
      </dgm:t>
    </dgm:pt>
    <dgm:pt modelId="{CB967440-3AF1-E848-BE3A-DE6F1B3E36D8}" type="parTrans" cxnId="{FF68C7D5-219B-6146-AF3E-89B57B114301}">
      <dgm:prSet/>
      <dgm:spPr/>
      <dgm:t>
        <a:bodyPr/>
        <a:lstStyle/>
        <a:p>
          <a:endParaRPr lang="en-US" sz="1500" b="1">
            <a:solidFill>
              <a:schemeClr val="tx1"/>
            </a:solidFill>
          </a:endParaRPr>
        </a:p>
      </dgm:t>
    </dgm:pt>
    <dgm:pt modelId="{8AFF8373-79B1-1546-BD1E-BCD8D57F3CE5}" type="sibTrans" cxnId="{FF68C7D5-219B-6146-AF3E-89B57B114301}">
      <dgm:prSet/>
      <dgm:spPr/>
      <dgm:t>
        <a:bodyPr/>
        <a:lstStyle/>
        <a:p>
          <a:endParaRPr lang="en-US" sz="1500" b="1">
            <a:solidFill>
              <a:schemeClr val="tx1"/>
            </a:solidFill>
          </a:endParaRPr>
        </a:p>
      </dgm:t>
    </dgm:pt>
    <dgm:pt modelId="{C56C4E14-F7AE-4740-92B9-DB5B8D91D907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Advancing diversity in leadership should be considered an opportunity not a burden</a:t>
          </a:r>
        </a:p>
      </dgm:t>
    </dgm:pt>
    <dgm:pt modelId="{A4B94EAA-098F-C14A-B6CB-0EDFC25377C6}" type="parTrans" cxnId="{6D4D25D2-A098-EC46-ADD9-CFB00C1E6554}">
      <dgm:prSet/>
      <dgm:spPr/>
      <dgm:t>
        <a:bodyPr/>
        <a:lstStyle/>
        <a:p>
          <a:endParaRPr lang="en-US" sz="1500" b="1">
            <a:solidFill>
              <a:schemeClr val="tx1"/>
            </a:solidFill>
          </a:endParaRPr>
        </a:p>
      </dgm:t>
    </dgm:pt>
    <dgm:pt modelId="{9DBE1757-6202-584A-8C5A-D7889A14819E}" type="sibTrans" cxnId="{6D4D25D2-A098-EC46-ADD9-CFB00C1E6554}">
      <dgm:prSet/>
      <dgm:spPr/>
      <dgm:t>
        <a:bodyPr/>
        <a:lstStyle/>
        <a:p>
          <a:endParaRPr lang="en-US" sz="1500" b="1">
            <a:solidFill>
              <a:schemeClr val="tx1"/>
            </a:solidFill>
          </a:endParaRPr>
        </a:p>
      </dgm:t>
    </dgm:pt>
    <dgm:pt modelId="{67F57F92-B0F0-784F-875C-23E9D3FC55C5}" type="pres">
      <dgm:prSet presAssocID="{ECAF4448-D6C1-634D-9F27-A141FFAA58E2}" presName="linearFlow" presStyleCnt="0">
        <dgm:presLayoutVars>
          <dgm:dir/>
          <dgm:resizeHandles val="exact"/>
        </dgm:presLayoutVars>
      </dgm:prSet>
      <dgm:spPr/>
    </dgm:pt>
    <dgm:pt modelId="{6A552C4E-E8D5-FA48-8335-50D159B3505D}" type="pres">
      <dgm:prSet presAssocID="{AC70EF10-7726-7442-AE11-CF7E4F547FD6}" presName="composite" presStyleCnt="0"/>
      <dgm:spPr/>
    </dgm:pt>
    <dgm:pt modelId="{840B91A3-C643-C748-8463-25A52862E6BA}" type="pres">
      <dgm:prSet presAssocID="{AC70EF10-7726-7442-AE11-CF7E4F547FD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C2D506EA-8E14-6049-8734-0EE8014AC768}" type="pres">
      <dgm:prSet presAssocID="{AC70EF10-7726-7442-AE11-CF7E4F547FD6}" presName="txShp" presStyleLbl="node1" presStyleIdx="0" presStyleCnt="3">
        <dgm:presLayoutVars>
          <dgm:bulletEnabled val="1"/>
        </dgm:presLayoutVars>
      </dgm:prSet>
      <dgm:spPr/>
    </dgm:pt>
    <dgm:pt modelId="{D2DCD719-0DCF-1146-BE8B-CAC93181A6E5}" type="pres">
      <dgm:prSet presAssocID="{00728E1D-1C32-D44D-A2B0-A8B3772D9963}" presName="spacing" presStyleCnt="0"/>
      <dgm:spPr/>
    </dgm:pt>
    <dgm:pt modelId="{79277EB4-CFD2-9D4A-90BE-78B2F8D0E039}" type="pres">
      <dgm:prSet presAssocID="{46930505-BAEE-104C-8834-D3AF2663ECA4}" presName="composite" presStyleCnt="0"/>
      <dgm:spPr/>
    </dgm:pt>
    <dgm:pt modelId="{1CBF085F-1C8A-924D-AC67-E26CA5AA6D69}" type="pres">
      <dgm:prSet presAssocID="{46930505-BAEE-104C-8834-D3AF2663ECA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7E4C127-0467-8A4F-BBA0-AF2D590FCC4A}" type="pres">
      <dgm:prSet presAssocID="{46930505-BAEE-104C-8834-D3AF2663ECA4}" presName="txShp" presStyleLbl="node1" presStyleIdx="1" presStyleCnt="3">
        <dgm:presLayoutVars>
          <dgm:bulletEnabled val="1"/>
        </dgm:presLayoutVars>
      </dgm:prSet>
      <dgm:spPr/>
    </dgm:pt>
    <dgm:pt modelId="{B408E57B-720F-EA43-8957-50209C887B76}" type="pres">
      <dgm:prSet presAssocID="{8AFF8373-79B1-1546-BD1E-BCD8D57F3CE5}" presName="spacing" presStyleCnt="0"/>
      <dgm:spPr/>
    </dgm:pt>
    <dgm:pt modelId="{A4DCFFFB-569E-774A-8424-DD6F27A5CA44}" type="pres">
      <dgm:prSet presAssocID="{C56C4E14-F7AE-4740-92B9-DB5B8D91D907}" presName="composite" presStyleCnt="0"/>
      <dgm:spPr/>
    </dgm:pt>
    <dgm:pt modelId="{74E5D7CA-03FA-2B4A-BB5D-27A3E7B7FF12}" type="pres">
      <dgm:prSet presAssocID="{C56C4E14-F7AE-4740-92B9-DB5B8D91D907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636F297-035F-BB46-B061-C1ADEA3B3F43}" type="pres">
      <dgm:prSet presAssocID="{C56C4E14-F7AE-4740-92B9-DB5B8D91D907}" presName="txShp" presStyleLbl="node1" presStyleIdx="2" presStyleCnt="3">
        <dgm:presLayoutVars>
          <dgm:bulletEnabled val="1"/>
        </dgm:presLayoutVars>
      </dgm:prSet>
      <dgm:spPr/>
    </dgm:pt>
  </dgm:ptLst>
  <dgm:cxnLst>
    <dgm:cxn modelId="{9679501B-1081-8447-9887-F7C34F75F601}" type="presOf" srcId="{46930505-BAEE-104C-8834-D3AF2663ECA4}" destId="{87E4C127-0467-8A4F-BBA0-AF2D590FCC4A}" srcOrd="0" destOrd="0" presId="urn:microsoft.com/office/officeart/2005/8/layout/vList3"/>
    <dgm:cxn modelId="{883C4145-BD1A-114C-8165-F4EADA24C424}" srcId="{ECAF4448-D6C1-634D-9F27-A141FFAA58E2}" destId="{AC70EF10-7726-7442-AE11-CF7E4F547FD6}" srcOrd="0" destOrd="0" parTransId="{EE8A1B32-E2E4-D74D-BDAA-B920F540944F}" sibTransId="{00728E1D-1C32-D44D-A2B0-A8B3772D9963}"/>
    <dgm:cxn modelId="{4A4E795A-52B6-6E47-88D2-E006B902D3D2}" type="presOf" srcId="{ECAF4448-D6C1-634D-9F27-A141FFAA58E2}" destId="{67F57F92-B0F0-784F-875C-23E9D3FC55C5}" srcOrd="0" destOrd="0" presId="urn:microsoft.com/office/officeart/2005/8/layout/vList3"/>
    <dgm:cxn modelId="{95834494-4B47-344C-B368-96D6125F2A25}" type="presOf" srcId="{C56C4E14-F7AE-4740-92B9-DB5B8D91D907}" destId="{2636F297-035F-BB46-B061-C1ADEA3B3F43}" srcOrd="0" destOrd="0" presId="urn:microsoft.com/office/officeart/2005/8/layout/vList3"/>
    <dgm:cxn modelId="{6D4D25D2-A098-EC46-ADD9-CFB00C1E6554}" srcId="{ECAF4448-D6C1-634D-9F27-A141FFAA58E2}" destId="{C56C4E14-F7AE-4740-92B9-DB5B8D91D907}" srcOrd="2" destOrd="0" parTransId="{A4B94EAA-098F-C14A-B6CB-0EDFC25377C6}" sibTransId="{9DBE1757-6202-584A-8C5A-D7889A14819E}"/>
    <dgm:cxn modelId="{FF68C7D5-219B-6146-AF3E-89B57B114301}" srcId="{ECAF4448-D6C1-634D-9F27-A141FFAA58E2}" destId="{46930505-BAEE-104C-8834-D3AF2663ECA4}" srcOrd="1" destOrd="0" parTransId="{CB967440-3AF1-E848-BE3A-DE6F1B3E36D8}" sibTransId="{8AFF8373-79B1-1546-BD1E-BCD8D57F3CE5}"/>
    <dgm:cxn modelId="{0B6A2CEF-76D4-7F4F-826A-2557992B6DA9}" type="presOf" srcId="{AC70EF10-7726-7442-AE11-CF7E4F547FD6}" destId="{C2D506EA-8E14-6049-8734-0EE8014AC768}" srcOrd="0" destOrd="0" presId="urn:microsoft.com/office/officeart/2005/8/layout/vList3"/>
    <dgm:cxn modelId="{D53F663B-241C-8A40-A1F0-566A12EA65D9}" type="presParOf" srcId="{67F57F92-B0F0-784F-875C-23E9D3FC55C5}" destId="{6A552C4E-E8D5-FA48-8335-50D159B3505D}" srcOrd="0" destOrd="0" presId="urn:microsoft.com/office/officeart/2005/8/layout/vList3"/>
    <dgm:cxn modelId="{5B091E94-9A00-024A-ADB1-7B707886246C}" type="presParOf" srcId="{6A552C4E-E8D5-FA48-8335-50D159B3505D}" destId="{840B91A3-C643-C748-8463-25A52862E6BA}" srcOrd="0" destOrd="0" presId="urn:microsoft.com/office/officeart/2005/8/layout/vList3"/>
    <dgm:cxn modelId="{E1100E1B-3E3E-584A-8687-9C7F6A3D257A}" type="presParOf" srcId="{6A552C4E-E8D5-FA48-8335-50D159B3505D}" destId="{C2D506EA-8E14-6049-8734-0EE8014AC768}" srcOrd="1" destOrd="0" presId="urn:microsoft.com/office/officeart/2005/8/layout/vList3"/>
    <dgm:cxn modelId="{0CB0FE9D-BD78-E349-AC78-5E3B328C2EC9}" type="presParOf" srcId="{67F57F92-B0F0-784F-875C-23E9D3FC55C5}" destId="{D2DCD719-0DCF-1146-BE8B-CAC93181A6E5}" srcOrd="1" destOrd="0" presId="urn:microsoft.com/office/officeart/2005/8/layout/vList3"/>
    <dgm:cxn modelId="{E7D6A28C-87DA-494A-BB44-9DA42DF41A5F}" type="presParOf" srcId="{67F57F92-B0F0-784F-875C-23E9D3FC55C5}" destId="{79277EB4-CFD2-9D4A-90BE-78B2F8D0E039}" srcOrd="2" destOrd="0" presId="urn:microsoft.com/office/officeart/2005/8/layout/vList3"/>
    <dgm:cxn modelId="{D39C9F6F-43EA-B54D-8369-3A3DA38B0AFA}" type="presParOf" srcId="{79277EB4-CFD2-9D4A-90BE-78B2F8D0E039}" destId="{1CBF085F-1C8A-924D-AC67-E26CA5AA6D69}" srcOrd="0" destOrd="0" presId="urn:microsoft.com/office/officeart/2005/8/layout/vList3"/>
    <dgm:cxn modelId="{15D152FB-9B4A-0046-BBF7-1AC2E929F73C}" type="presParOf" srcId="{79277EB4-CFD2-9D4A-90BE-78B2F8D0E039}" destId="{87E4C127-0467-8A4F-BBA0-AF2D590FCC4A}" srcOrd="1" destOrd="0" presId="urn:microsoft.com/office/officeart/2005/8/layout/vList3"/>
    <dgm:cxn modelId="{7FA154A1-1C69-0C4C-827C-5849E7DCC16B}" type="presParOf" srcId="{67F57F92-B0F0-784F-875C-23E9D3FC55C5}" destId="{B408E57B-720F-EA43-8957-50209C887B76}" srcOrd="3" destOrd="0" presId="urn:microsoft.com/office/officeart/2005/8/layout/vList3"/>
    <dgm:cxn modelId="{A6BCE103-1612-8940-B40B-2A6963AAC60E}" type="presParOf" srcId="{67F57F92-B0F0-784F-875C-23E9D3FC55C5}" destId="{A4DCFFFB-569E-774A-8424-DD6F27A5CA44}" srcOrd="4" destOrd="0" presId="urn:microsoft.com/office/officeart/2005/8/layout/vList3"/>
    <dgm:cxn modelId="{385BB6E4-3901-9E4B-8AB1-779D5317A495}" type="presParOf" srcId="{A4DCFFFB-569E-774A-8424-DD6F27A5CA44}" destId="{74E5D7CA-03FA-2B4A-BB5D-27A3E7B7FF12}" srcOrd="0" destOrd="0" presId="urn:microsoft.com/office/officeart/2005/8/layout/vList3"/>
    <dgm:cxn modelId="{C92D46C9-68EC-B349-BF65-89F0AE690871}" type="presParOf" srcId="{A4DCFFFB-569E-774A-8424-DD6F27A5CA44}" destId="{2636F297-035F-BB46-B061-C1ADEA3B3F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BA57F-BF59-0A44-A71F-7BEA551346B4}">
      <dsp:nvSpPr>
        <dsp:cNvPr id="0" name=""/>
        <dsp:cNvSpPr/>
      </dsp:nvSpPr>
      <dsp:spPr>
        <a:xfrm>
          <a:off x="3251199" y="661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2"/>
            </a:buClr>
            <a:buSzPts val="1400"/>
            <a:buFont typeface="Arial" panose="020B0604020202020204" pitchFamily="34" charset="0"/>
            <a:buChar char="•"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Transactional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u="none" strike="noStrike" kern="1200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Directing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Controlling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Bureaucratic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Hierarchical</a:t>
          </a:r>
          <a:endParaRPr lang="en-US" sz="2400" b="0" i="0" u="none" strike="noStrike" kern="1200" cap="none" dirty="0">
            <a:solidFill>
              <a:schemeClr val="bg1"/>
            </a:solidFill>
            <a:latin typeface="+mn-lt"/>
            <a:ea typeface="Arial"/>
            <a:cs typeface="Arial"/>
            <a:sym typeface="Arial"/>
          </a:endParaRPr>
        </a:p>
      </dsp:txBody>
      <dsp:txXfrm>
        <a:off x="3251199" y="323122"/>
        <a:ext cx="3909417" cy="1934765"/>
      </dsp:txXfrm>
    </dsp:sp>
    <dsp:sp modelId="{EA3DAF78-0F75-D64F-B8F1-4A5BE69CD89C}">
      <dsp:nvSpPr>
        <dsp:cNvPr id="0" name=""/>
        <dsp:cNvSpPr/>
      </dsp:nvSpPr>
      <dsp:spPr>
        <a:xfrm>
          <a:off x="0" y="661"/>
          <a:ext cx="3251200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bg1"/>
              </a:solidFill>
            </a:rPr>
            <a:t>Traditional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bg1"/>
              </a:solidFill>
            </a:rPr>
            <a:t>Leadership </a:t>
          </a:r>
        </a:p>
      </dsp:txBody>
      <dsp:txXfrm>
        <a:off x="125930" y="126591"/>
        <a:ext cx="2999340" cy="2327827"/>
      </dsp:txXfrm>
    </dsp:sp>
    <dsp:sp modelId="{5A3F6D78-94BF-874B-8A1F-615B5C3E1286}">
      <dsp:nvSpPr>
        <dsp:cNvPr id="0" name=""/>
        <dsp:cNvSpPr/>
      </dsp:nvSpPr>
      <dsp:spPr>
        <a:xfrm>
          <a:off x="3251199" y="2838317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2"/>
            </a:buClr>
            <a:buSzPts val="1400"/>
            <a:buFont typeface="Arial" panose="020B0604020202020204" pitchFamily="34" charset="0"/>
            <a:buChar char="•"/>
          </a:pPr>
          <a:r>
            <a:rPr lang="en-US" sz="2400" b="1" i="0" u="none" strike="noStrike" kern="1200" cap="none" dirty="0">
              <a:solidFill>
                <a:srgbClr val="FF0000"/>
              </a:solidFill>
              <a:latin typeface="+mn-lt"/>
              <a:ea typeface="Arial"/>
              <a:cs typeface="Arial"/>
              <a:sym typeface="Arial"/>
            </a:rPr>
            <a:t>Transformational</a:t>
          </a:r>
          <a:r>
            <a:rPr lang="en-US" sz="2400" b="0" i="0" u="none" strike="noStrike" kern="1200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 </a:t>
          </a:r>
          <a:endParaRPr lang="en-US" sz="2400" b="0" kern="1200" dirty="0">
            <a:solidFill>
              <a:schemeClr val="bg1"/>
            </a:solidFill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u="none" strike="noStrike" kern="1200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Supportive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Servant Leadership</a:t>
          </a:r>
          <a:endParaRPr lang="en-US" sz="2400" b="0" i="0" u="none" strike="noStrike" kern="1200" cap="none" dirty="0">
            <a:solidFill>
              <a:schemeClr val="bg1"/>
            </a:solidFill>
            <a:latin typeface="+mn-lt"/>
            <a:ea typeface="Arial"/>
            <a:cs typeface="Arial"/>
            <a:sym typeface="Arial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Democratic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u="none" strike="noStrike" kern="1200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rPr>
            <a:t>Collaborative</a:t>
          </a:r>
          <a:endParaRPr lang="en-US" sz="2400" b="0" kern="1200" dirty="0">
            <a:solidFill>
              <a:schemeClr val="bg1"/>
            </a:solidFill>
            <a:latin typeface="+mn-lt"/>
          </a:endParaRPr>
        </a:p>
      </dsp:txBody>
      <dsp:txXfrm>
        <a:off x="3251199" y="3160778"/>
        <a:ext cx="3909417" cy="1934765"/>
      </dsp:txXfrm>
    </dsp:sp>
    <dsp:sp modelId="{F9D9FEC7-D7C9-9D45-AE93-A8865FB0ADF0}">
      <dsp:nvSpPr>
        <dsp:cNvPr id="0" name=""/>
        <dsp:cNvSpPr/>
      </dsp:nvSpPr>
      <dsp:spPr>
        <a:xfrm>
          <a:off x="0" y="2838317"/>
          <a:ext cx="3251200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bg1"/>
              </a:solidFill>
            </a:rPr>
            <a:t>Lean/Agile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bg1"/>
              </a:solidFill>
            </a:rPr>
            <a:t>Leadership</a:t>
          </a:r>
        </a:p>
      </dsp:txBody>
      <dsp:txXfrm>
        <a:off x="125930" y="2964247"/>
        <a:ext cx="2999340" cy="2327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4E6D0-3CEC-A34E-A6D8-B3F7416F1318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solidFill>
                <a:schemeClr val="bg1"/>
              </a:solidFill>
            </a:rPr>
            <a:t>Idealized Influence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Acts as a role model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Gains respect and trust</a:t>
          </a:r>
        </a:p>
      </dsp:txBody>
      <dsp:txXfrm rot="5400000">
        <a:off x="-1" y="1"/>
        <a:ext cx="4064000" cy="2032000"/>
      </dsp:txXfrm>
    </dsp:sp>
    <dsp:sp modelId="{21FD8DFA-6735-4147-BC83-1C8BDF80F00A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i="0" kern="1200">
              <a:solidFill>
                <a:schemeClr val="bg1"/>
              </a:solidFill>
            </a:rPr>
            <a:t>Intellectual Stimulation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>
              <a:solidFill>
                <a:schemeClr val="bg1"/>
              </a:solidFill>
            </a:rPr>
            <a:t>Challenges assumptions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>
              <a:solidFill>
                <a:schemeClr val="bg1"/>
              </a:solidFill>
            </a:rPr>
            <a:t>Encourages creativity</a:t>
          </a:r>
        </a:p>
      </dsp:txBody>
      <dsp:txXfrm>
        <a:off x="4064000" y="0"/>
        <a:ext cx="4064000" cy="2032000"/>
      </dsp:txXfrm>
    </dsp:sp>
    <dsp:sp modelId="{1A7E4BEB-8A59-9340-B08A-0DE3EA0B70EE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900" b="1" i="0" kern="1200">
            <a:solidFill>
              <a:schemeClr val="bg1"/>
            </a:solidFill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i="0" kern="1200">
              <a:solidFill>
                <a:schemeClr val="bg1"/>
              </a:solidFill>
            </a:rPr>
            <a:t>Inspirational Motivation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>
              <a:solidFill>
                <a:schemeClr val="bg1"/>
              </a:solidFill>
            </a:rPr>
            <a:t>Communicates optimism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>
              <a:solidFill>
                <a:schemeClr val="bg1"/>
              </a:solidFill>
            </a:rPr>
            <a:t>Believes in the ability of the teams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200" b="1" kern="1200">
            <a:solidFill>
              <a:schemeClr val="bg1"/>
            </a:solidFill>
          </a:endParaRPr>
        </a:p>
      </dsp:txBody>
      <dsp:txXfrm rot="10800000">
        <a:off x="0" y="3386666"/>
        <a:ext cx="4064000" cy="2032000"/>
      </dsp:txXfrm>
    </dsp:sp>
    <dsp:sp modelId="{92CBC66E-C447-9743-8D29-C3135D06DEF7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900" b="1" i="0" kern="1200" dirty="0">
            <a:solidFill>
              <a:schemeClr val="bg1"/>
            </a:solidFill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i="0" kern="1200" dirty="0">
              <a:solidFill>
                <a:schemeClr val="bg1"/>
              </a:solidFill>
            </a:rPr>
            <a:t>Individualized Consideration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 dirty="0">
              <a:solidFill>
                <a:schemeClr val="bg1"/>
              </a:solidFill>
            </a:rPr>
            <a:t>Acts as a mentor or a coach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Empathy and support to the teams</a:t>
          </a:r>
          <a:endParaRPr lang="en-US" sz="1800" b="1" i="0" kern="1200" dirty="0">
            <a:solidFill>
              <a:schemeClr val="bg1"/>
            </a:solidFill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900" b="1" kern="1200" dirty="0">
            <a:solidFill>
              <a:schemeClr val="bg1"/>
            </a:solidFill>
          </a:endParaRPr>
        </a:p>
      </dsp:txBody>
      <dsp:txXfrm rot="-5400000">
        <a:off x="4063999" y="3386666"/>
        <a:ext cx="4064000" cy="2032000"/>
      </dsp:txXfrm>
    </dsp:sp>
    <dsp:sp modelId="{959CA62B-8BA7-7240-9777-DB03F5209ABB}">
      <dsp:nvSpPr>
        <dsp:cNvPr id="0" name=""/>
        <dsp:cNvSpPr/>
      </dsp:nvSpPr>
      <dsp:spPr>
        <a:xfrm>
          <a:off x="2481941" y="2032000"/>
          <a:ext cx="3164116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Transformational Leadership</a:t>
          </a:r>
        </a:p>
      </dsp:txBody>
      <dsp:txXfrm>
        <a:off x="2548070" y="2098129"/>
        <a:ext cx="3031858" cy="122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443C-114E-B843-82C3-3EB68F8CB204}">
      <dsp:nvSpPr>
        <dsp:cNvPr id="0" name=""/>
        <dsp:cNvSpPr/>
      </dsp:nvSpPr>
      <dsp:spPr>
        <a:xfrm>
          <a:off x="0" y="413420"/>
          <a:ext cx="883584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8176C-F8E9-574A-BFA2-2068FE3B8CF7}">
      <dsp:nvSpPr>
        <dsp:cNvPr id="0" name=""/>
        <dsp:cNvSpPr/>
      </dsp:nvSpPr>
      <dsp:spPr>
        <a:xfrm>
          <a:off x="441792" y="59180"/>
          <a:ext cx="61850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82" tIns="0" rIns="2337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Making effective decision in rapidly changing landscape</a:t>
          </a:r>
        </a:p>
      </dsp:txBody>
      <dsp:txXfrm>
        <a:off x="476377" y="93765"/>
        <a:ext cx="6115922" cy="639310"/>
      </dsp:txXfrm>
    </dsp:sp>
    <dsp:sp modelId="{04D09B68-6B2D-9142-B9F8-87CFB7CB80E1}">
      <dsp:nvSpPr>
        <dsp:cNvPr id="0" name=""/>
        <dsp:cNvSpPr/>
      </dsp:nvSpPr>
      <dsp:spPr>
        <a:xfrm>
          <a:off x="0" y="1502060"/>
          <a:ext cx="883584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E2641-B168-EA45-8EFA-D6E482FDEA54}">
      <dsp:nvSpPr>
        <dsp:cNvPr id="0" name=""/>
        <dsp:cNvSpPr/>
      </dsp:nvSpPr>
      <dsp:spPr>
        <a:xfrm>
          <a:off x="441792" y="1147820"/>
          <a:ext cx="61850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82" tIns="0" rIns="2337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Anticipating and implementing best strategy</a:t>
          </a:r>
        </a:p>
      </dsp:txBody>
      <dsp:txXfrm>
        <a:off x="476377" y="1182405"/>
        <a:ext cx="6115922" cy="639310"/>
      </dsp:txXfrm>
    </dsp:sp>
    <dsp:sp modelId="{F1BC6728-AA42-9E44-B155-D1B6156448E7}">
      <dsp:nvSpPr>
        <dsp:cNvPr id="0" name=""/>
        <dsp:cNvSpPr/>
      </dsp:nvSpPr>
      <dsp:spPr>
        <a:xfrm>
          <a:off x="0" y="2590700"/>
          <a:ext cx="883584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18CDE-8E80-1B44-9C4B-18712AD01D3D}">
      <dsp:nvSpPr>
        <dsp:cNvPr id="0" name=""/>
        <dsp:cNvSpPr/>
      </dsp:nvSpPr>
      <dsp:spPr>
        <a:xfrm>
          <a:off x="441792" y="2236460"/>
          <a:ext cx="61850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82" tIns="0" rIns="2337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Turning vision into action </a:t>
          </a:r>
        </a:p>
      </dsp:txBody>
      <dsp:txXfrm>
        <a:off x="476377" y="2271045"/>
        <a:ext cx="6115922" cy="639310"/>
      </dsp:txXfrm>
    </dsp:sp>
    <dsp:sp modelId="{23B8B3DB-B984-D04B-8095-BF12F5BF0F22}">
      <dsp:nvSpPr>
        <dsp:cNvPr id="0" name=""/>
        <dsp:cNvSpPr/>
      </dsp:nvSpPr>
      <dsp:spPr>
        <a:xfrm>
          <a:off x="0" y="3679340"/>
          <a:ext cx="883584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238AF-8170-0446-A87E-D9A8D708CF66}">
      <dsp:nvSpPr>
        <dsp:cNvPr id="0" name=""/>
        <dsp:cNvSpPr/>
      </dsp:nvSpPr>
      <dsp:spPr>
        <a:xfrm>
          <a:off x="441792" y="3325100"/>
          <a:ext cx="61850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82" tIns="0" rIns="2337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Evaluating successes and failures to spring forward</a:t>
          </a:r>
        </a:p>
      </dsp:txBody>
      <dsp:txXfrm>
        <a:off x="476377" y="3359685"/>
        <a:ext cx="6115922" cy="639310"/>
      </dsp:txXfrm>
    </dsp:sp>
    <dsp:sp modelId="{AF9040DE-01D1-8B49-A257-A37200E13CB7}">
      <dsp:nvSpPr>
        <dsp:cNvPr id="0" name=""/>
        <dsp:cNvSpPr/>
      </dsp:nvSpPr>
      <dsp:spPr>
        <a:xfrm>
          <a:off x="0" y="4767979"/>
          <a:ext cx="883584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50D7B-85EA-4E49-85CC-E52183FFB9AF}">
      <dsp:nvSpPr>
        <dsp:cNvPr id="0" name=""/>
        <dsp:cNvSpPr/>
      </dsp:nvSpPr>
      <dsp:spPr>
        <a:xfrm>
          <a:off x="441792" y="4413739"/>
          <a:ext cx="61850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82" tIns="0" rIns="2337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Servant Leadership</a:t>
          </a:r>
        </a:p>
      </dsp:txBody>
      <dsp:txXfrm>
        <a:off x="476377" y="4448324"/>
        <a:ext cx="6115922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506EA-8E14-6049-8734-0EE8014AC768}">
      <dsp:nvSpPr>
        <dsp:cNvPr id="0" name=""/>
        <dsp:cNvSpPr/>
      </dsp:nvSpPr>
      <dsp:spPr>
        <a:xfrm rot="10800000">
          <a:off x="2158318" y="2044"/>
          <a:ext cx="7074782" cy="1505297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7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kern="1200">
              <a:solidFill>
                <a:schemeClr val="tx1"/>
              </a:solidFill>
              <a:latin typeface="+mn-lt"/>
              <a:ea typeface="Georgia"/>
              <a:cs typeface="Georgia"/>
              <a:sym typeface="Georgia"/>
            </a:rPr>
            <a:t>Create access to a diversity of networks delivering diversity of thought, industry, backgrounds and levels</a:t>
          </a:r>
          <a:endParaRPr lang="en-US" sz="2000" b="1" kern="1200">
            <a:solidFill>
              <a:schemeClr val="tx1"/>
            </a:solidFill>
          </a:endParaRPr>
        </a:p>
      </dsp:txBody>
      <dsp:txXfrm rot="10800000">
        <a:off x="2534642" y="2044"/>
        <a:ext cx="6698458" cy="1505297"/>
      </dsp:txXfrm>
    </dsp:sp>
    <dsp:sp modelId="{840B91A3-C643-C748-8463-25A52862E6BA}">
      <dsp:nvSpPr>
        <dsp:cNvPr id="0" name=""/>
        <dsp:cNvSpPr/>
      </dsp:nvSpPr>
      <dsp:spPr>
        <a:xfrm>
          <a:off x="1405669" y="2044"/>
          <a:ext cx="1505297" cy="15052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4C127-0467-8A4F-BBA0-AF2D590FCC4A}">
      <dsp:nvSpPr>
        <dsp:cNvPr id="0" name=""/>
        <dsp:cNvSpPr/>
      </dsp:nvSpPr>
      <dsp:spPr>
        <a:xfrm rot="10800000">
          <a:off x="2158318" y="1956684"/>
          <a:ext cx="7074782" cy="15052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7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Leadership Initiatives for diversity</a:t>
          </a:r>
        </a:p>
      </dsp:txBody>
      <dsp:txXfrm rot="10800000">
        <a:off x="2534642" y="1956684"/>
        <a:ext cx="6698458" cy="1505297"/>
      </dsp:txXfrm>
    </dsp:sp>
    <dsp:sp modelId="{1CBF085F-1C8A-924D-AC67-E26CA5AA6D69}">
      <dsp:nvSpPr>
        <dsp:cNvPr id="0" name=""/>
        <dsp:cNvSpPr/>
      </dsp:nvSpPr>
      <dsp:spPr>
        <a:xfrm>
          <a:off x="1405669" y="1956684"/>
          <a:ext cx="1505297" cy="15052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6F297-035F-BB46-B061-C1ADEA3B3F43}">
      <dsp:nvSpPr>
        <dsp:cNvPr id="0" name=""/>
        <dsp:cNvSpPr/>
      </dsp:nvSpPr>
      <dsp:spPr>
        <a:xfrm rot="10800000">
          <a:off x="2158318" y="3911325"/>
          <a:ext cx="7074782" cy="15052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7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Advancing diversity in leadership should be considered an opportunity not a burden</a:t>
          </a:r>
        </a:p>
      </dsp:txBody>
      <dsp:txXfrm rot="10800000">
        <a:off x="2534642" y="3911325"/>
        <a:ext cx="6698458" cy="1505297"/>
      </dsp:txXfrm>
    </dsp:sp>
    <dsp:sp modelId="{74E5D7CA-03FA-2B4A-BB5D-27A3E7B7FF12}">
      <dsp:nvSpPr>
        <dsp:cNvPr id="0" name=""/>
        <dsp:cNvSpPr/>
      </dsp:nvSpPr>
      <dsp:spPr>
        <a:xfrm>
          <a:off x="1405669" y="3911325"/>
          <a:ext cx="1505297" cy="15052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44C5-619F-D64F-AD9A-998A05A1BDD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94E2B-D2AC-7549-9EF3-795A8EED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f554a8aa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f554a8aa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80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554a8aa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554a8aa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3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02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04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48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5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0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  <p:sldLayoutId id="2147483763" r:id="rId12"/>
    <p:sldLayoutId id="2147483764" r:id="rId13"/>
    <p:sldLayoutId id="2147483765" r:id="rId14"/>
    <p:sldLayoutId id="21474837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ECEDF-6C28-4D24-BC2B-4EDF5D270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r="1500" b="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6AF7E-8955-874E-B618-AEB13E84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524000"/>
            <a:ext cx="5056909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LEADERSHIP for </a:t>
            </a:r>
            <a:br>
              <a:rPr lang="en-US" sz="4400" dirty="0"/>
            </a:br>
            <a:r>
              <a:rPr lang="en-US" sz="4400" dirty="0"/>
              <a:t>BUSINESS AGILITY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4617-372A-2949-B1AD-0DE8B2AD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PADMINI NIDUMOLU</a:t>
            </a:r>
          </a:p>
        </p:txBody>
      </p:sp>
    </p:spTree>
    <p:extLst>
      <p:ext uri="{BB962C8B-B14F-4D97-AF65-F5344CB8AC3E}">
        <p14:creationId xmlns:p14="http://schemas.microsoft.com/office/powerpoint/2010/main" val="95417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2FDC-3A37-CD4B-9CC1-0B772F7C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478413"/>
          </a:xfrm>
          <a:solidFill>
            <a:schemeClr val="accent1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Servant Leadership</a:t>
            </a:r>
            <a:endParaRPr lang="en-US" sz="2933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59AC0-D51C-D242-8807-B81A06C7FB71}"/>
              </a:ext>
            </a:extLst>
          </p:cNvPr>
          <p:cNvSpPr txBox="1"/>
          <p:nvPr/>
        </p:nvSpPr>
        <p:spPr>
          <a:xfrm>
            <a:off x="317327" y="1769429"/>
            <a:ext cx="11022904" cy="4975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/>
              <a:t>A transformational approach that focuses on collaboration, trust and empathy</a:t>
            </a:r>
          </a:p>
          <a:p>
            <a:endParaRPr lang="en-US" sz="2933"/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Not leading by title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Listening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Persuasion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Empathy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Stewardship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Mentor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Coach</a:t>
            </a:r>
          </a:p>
          <a:p>
            <a:pPr marL="457189" indent="-457189">
              <a:buFont typeface="Wingdings" pitchFamily="2" charset="2"/>
              <a:buChar char="v"/>
            </a:pPr>
            <a:r>
              <a:rPr lang="en-US" sz="2933"/>
              <a:t>Promoting genuine team ownership</a:t>
            </a:r>
          </a:p>
        </p:txBody>
      </p:sp>
    </p:spTree>
    <p:extLst>
      <p:ext uri="{BB962C8B-B14F-4D97-AF65-F5344CB8AC3E}">
        <p14:creationId xmlns:p14="http://schemas.microsoft.com/office/powerpoint/2010/main" val="84752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48379" y="3277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bg1"/>
                </a:solidFill>
              </a:rPr>
              <a:t>Diversity of Leaders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D82602-8AAA-3245-B855-9004D420F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84568"/>
              </p:ext>
            </p:extLst>
          </p:nvPr>
        </p:nvGraphicFramePr>
        <p:xfrm>
          <a:off x="1002084" y="1159015"/>
          <a:ext cx="106387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6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5867C5-A46F-4C89-9126-84061E0F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314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Traditional versus Agile Organizations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8941B-5C73-5E42-96A7-01541D9E3BED}"/>
              </a:ext>
            </a:extLst>
          </p:cNvPr>
          <p:cNvSpPr txBox="1"/>
          <p:nvPr/>
        </p:nvSpPr>
        <p:spPr>
          <a:xfrm>
            <a:off x="6443200" y="1709433"/>
            <a:ext cx="5333200" cy="4555200"/>
          </a:xfrm>
          <a:custGeom>
            <a:avLst/>
            <a:gdLst>
              <a:gd name="connsiteX0" fmla="*/ 0 w 5333200"/>
              <a:gd name="connsiteY0" fmla="*/ 0 h 4555200"/>
              <a:gd name="connsiteX1" fmla="*/ 539246 w 5333200"/>
              <a:gd name="connsiteY1" fmla="*/ 0 h 4555200"/>
              <a:gd name="connsiteX2" fmla="*/ 971828 w 5333200"/>
              <a:gd name="connsiteY2" fmla="*/ 0 h 4555200"/>
              <a:gd name="connsiteX3" fmla="*/ 1671069 w 5333200"/>
              <a:gd name="connsiteY3" fmla="*/ 0 h 4555200"/>
              <a:gd name="connsiteX4" fmla="*/ 2210315 w 5333200"/>
              <a:gd name="connsiteY4" fmla="*/ 0 h 4555200"/>
              <a:gd name="connsiteX5" fmla="*/ 2749561 w 5333200"/>
              <a:gd name="connsiteY5" fmla="*/ 0 h 4555200"/>
              <a:gd name="connsiteX6" fmla="*/ 3448803 w 5333200"/>
              <a:gd name="connsiteY6" fmla="*/ 0 h 4555200"/>
              <a:gd name="connsiteX7" fmla="*/ 3934716 w 5333200"/>
              <a:gd name="connsiteY7" fmla="*/ 0 h 4555200"/>
              <a:gd name="connsiteX8" fmla="*/ 4633958 w 5333200"/>
              <a:gd name="connsiteY8" fmla="*/ 0 h 4555200"/>
              <a:gd name="connsiteX9" fmla="*/ 5333200 w 5333200"/>
              <a:gd name="connsiteY9" fmla="*/ 0 h 4555200"/>
              <a:gd name="connsiteX10" fmla="*/ 5333200 w 5333200"/>
              <a:gd name="connsiteY10" fmla="*/ 569400 h 4555200"/>
              <a:gd name="connsiteX11" fmla="*/ 5333200 w 5333200"/>
              <a:gd name="connsiteY11" fmla="*/ 1138800 h 4555200"/>
              <a:gd name="connsiteX12" fmla="*/ 5333200 w 5333200"/>
              <a:gd name="connsiteY12" fmla="*/ 1753752 h 4555200"/>
              <a:gd name="connsiteX13" fmla="*/ 5333200 w 5333200"/>
              <a:gd name="connsiteY13" fmla="*/ 2186496 h 4555200"/>
              <a:gd name="connsiteX14" fmla="*/ 5333200 w 5333200"/>
              <a:gd name="connsiteY14" fmla="*/ 2755896 h 4555200"/>
              <a:gd name="connsiteX15" fmla="*/ 5333200 w 5333200"/>
              <a:gd name="connsiteY15" fmla="*/ 3325296 h 4555200"/>
              <a:gd name="connsiteX16" fmla="*/ 5333200 w 5333200"/>
              <a:gd name="connsiteY16" fmla="*/ 3894696 h 4555200"/>
              <a:gd name="connsiteX17" fmla="*/ 5333200 w 5333200"/>
              <a:gd name="connsiteY17" fmla="*/ 4555200 h 4555200"/>
              <a:gd name="connsiteX18" fmla="*/ 4687290 w 5333200"/>
              <a:gd name="connsiteY18" fmla="*/ 4555200 h 4555200"/>
              <a:gd name="connsiteX19" fmla="*/ 4254708 w 5333200"/>
              <a:gd name="connsiteY19" fmla="*/ 4555200 h 4555200"/>
              <a:gd name="connsiteX20" fmla="*/ 3768795 w 5333200"/>
              <a:gd name="connsiteY20" fmla="*/ 4555200 h 4555200"/>
              <a:gd name="connsiteX21" fmla="*/ 3069553 w 5333200"/>
              <a:gd name="connsiteY21" fmla="*/ 4555200 h 4555200"/>
              <a:gd name="connsiteX22" fmla="*/ 2476975 w 5333200"/>
              <a:gd name="connsiteY22" fmla="*/ 4555200 h 4555200"/>
              <a:gd name="connsiteX23" fmla="*/ 1991061 w 5333200"/>
              <a:gd name="connsiteY23" fmla="*/ 4555200 h 4555200"/>
              <a:gd name="connsiteX24" fmla="*/ 1398484 w 5333200"/>
              <a:gd name="connsiteY24" fmla="*/ 4555200 h 4555200"/>
              <a:gd name="connsiteX25" fmla="*/ 965902 w 5333200"/>
              <a:gd name="connsiteY25" fmla="*/ 4555200 h 4555200"/>
              <a:gd name="connsiteX26" fmla="*/ 533320 w 5333200"/>
              <a:gd name="connsiteY26" fmla="*/ 4555200 h 4555200"/>
              <a:gd name="connsiteX27" fmla="*/ 0 w 5333200"/>
              <a:gd name="connsiteY27" fmla="*/ 4555200 h 4555200"/>
              <a:gd name="connsiteX28" fmla="*/ 0 w 5333200"/>
              <a:gd name="connsiteY28" fmla="*/ 4076904 h 4555200"/>
              <a:gd name="connsiteX29" fmla="*/ 0 w 5333200"/>
              <a:gd name="connsiteY29" fmla="*/ 3416400 h 4555200"/>
              <a:gd name="connsiteX30" fmla="*/ 0 w 5333200"/>
              <a:gd name="connsiteY30" fmla="*/ 2892552 h 4555200"/>
              <a:gd name="connsiteX31" fmla="*/ 0 w 5333200"/>
              <a:gd name="connsiteY31" fmla="*/ 2459808 h 4555200"/>
              <a:gd name="connsiteX32" fmla="*/ 0 w 5333200"/>
              <a:gd name="connsiteY32" fmla="*/ 1844856 h 4555200"/>
              <a:gd name="connsiteX33" fmla="*/ 0 w 5333200"/>
              <a:gd name="connsiteY33" fmla="*/ 1366560 h 4555200"/>
              <a:gd name="connsiteX34" fmla="*/ 0 w 5333200"/>
              <a:gd name="connsiteY34" fmla="*/ 751608 h 4555200"/>
              <a:gd name="connsiteX35" fmla="*/ 0 w 5333200"/>
              <a:gd name="connsiteY35" fmla="*/ 0 h 455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333200" h="4555200" extrusionOk="0">
                <a:moveTo>
                  <a:pt x="0" y="0"/>
                </a:moveTo>
                <a:cubicBezTo>
                  <a:pt x="249237" y="-2183"/>
                  <a:pt x="382311" y="59"/>
                  <a:pt x="539246" y="0"/>
                </a:cubicBezTo>
                <a:cubicBezTo>
                  <a:pt x="696181" y="-59"/>
                  <a:pt x="833682" y="48386"/>
                  <a:pt x="971828" y="0"/>
                </a:cubicBezTo>
                <a:cubicBezTo>
                  <a:pt x="1109974" y="-48386"/>
                  <a:pt x="1530852" y="5518"/>
                  <a:pt x="1671069" y="0"/>
                </a:cubicBezTo>
                <a:cubicBezTo>
                  <a:pt x="1811286" y="-5518"/>
                  <a:pt x="2034118" y="12742"/>
                  <a:pt x="2210315" y="0"/>
                </a:cubicBezTo>
                <a:cubicBezTo>
                  <a:pt x="2386512" y="-12742"/>
                  <a:pt x="2573146" y="38601"/>
                  <a:pt x="2749561" y="0"/>
                </a:cubicBezTo>
                <a:cubicBezTo>
                  <a:pt x="2925976" y="-38601"/>
                  <a:pt x="3292315" y="52694"/>
                  <a:pt x="3448803" y="0"/>
                </a:cubicBezTo>
                <a:cubicBezTo>
                  <a:pt x="3605291" y="-52694"/>
                  <a:pt x="3696161" y="7803"/>
                  <a:pt x="3934716" y="0"/>
                </a:cubicBezTo>
                <a:cubicBezTo>
                  <a:pt x="4173271" y="-7803"/>
                  <a:pt x="4408796" y="22617"/>
                  <a:pt x="4633958" y="0"/>
                </a:cubicBezTo>
                <a:cubicBezTo>
                  <a:pt x="4859120" y="-22617"/>
                  <a:pt x="5038878" y="2713"/>
                  <a:pt x="5333200" y="0"/>
                </a:cubicBezTo>
                <a:cubicBezTo>
                  <a:pt x="5353131" y="154826"/>
                  <a:pt x="5278261" y="342120"/>
                  <a:pt x="5333200" y="569400"/>
                </a:cubicBezTo>
                <a:cubicBezTo>
                  <a:pt x="5388139" y="796680"/>
                  <a:pt x="5329741" y="1010576"/>
                  <a:pt x="5333200" y="1138800"/>
                </a:cubicBezTo>
                <a:cubicBezTo>
                  <a:pt x="5336659" y="1267024"/>
                  <a:pt x="5310515" y="1551888"/>
                  <a:pt x="5333200" y="1753752"/>
                </a:cubicBezTo>
                <a:cubicBezTo>
                  <a:pt x="5355885" y="1955616"/>
                  <a:pt x="5332494" y="1982173"/>
                  <a:pt x="5333200" y="2186496"/>
                </a:cubicBezTo>
                <a:cubicBezTo>
                  <a:pt x="5333906" y="2390819"/>
                  <a:pt x="5302313" y="2623588"/>
                  <a:pt x="5333200" y="2755896"/>
                </a:cubicBezTo>
                <a:cubicBezTo>
                  <a:pt x="5364087" y="2888204"/>
                  <a:pt x="5313453" y="3058243"/>
                  <a:pt x="5333200" y="3325296"/>
                </a:cubicBezTo>
                <a:cubicBezTo>
                  <a:pt x="5352947" y="3592349"/>
                  <a:pt x="5312281" y="3712427"/>
                  <a:pt x="5333200" y="3894696"/>
                </a:cubicBezTo>
                <a:cubicBezTo>
                  <a:pt x="5354119" y="4076965"/>
                  <a:pt x="5313642" y="4400108"/>
                  <a:pt x="5333200" y="4555200"/>
                </a:cubicBezTo>
                <a:cubicBezTo>
                  <a:pt x="5097510" y="4630009"/>
                  <a:pt x="4851803" y="4479203"/>
                  <a:pt x="4687290" y="4555200"/>
                </a:cubicBezTo>
                <a:cubicBezTo>
                  <a:pt x="4522777" y="4631197"/>
                  <a:pt x="4430052" y="4521958"/>
                  <a:pt x="4254708" y="4555200"/>
                </a:cubicBezTo>
                <a:cubicBezTo>
                  <a:pt x="4079364" y="4588442"/>
                  <a:pt x="3940227" y="4527522"/>
                  <a:pt x="3768795" y="4555200"/>
                </a:cubicBezTo>
                <a:cubicBezTo>
                  <a:pt x="3597363" y="4582878"/>
                  <a:pt x="3348980" y="4494544"/>
                  <a:pt x="3069553" y="4555200"/>
                </a:cubicBezTo>
                <a:cubicBezTo>
                  <a:pt x="2790126" y="4615856"/>
                  <a:pt x="2745472" y="4544502"/>
                  <a:pt x="2476975" y="4555200"/>
                </a:cubicBezTo>
                <a:cubicBezTo>
                  <a:pt x="2208478" y="4565898"/>
                  <a:pt x="2185583" y="4498759"/>
                  <a:pt x="1991061" y="4555200"/>
                </a:cubicBezTo>
                <a:cubicBezTo>
                  <a:pt x="1796539" y="4611641"/>
                  <a:pt x="1605928" y="4536521"/>
                  <a:pt x="1398484" y="4555200"/>
                </a:cubicBezTo>
                <a:cubicBezTo>
                  <a:pt x="1191040" y="4573879"/>
                  <a:pt x="1113858" y="4544026"/>
                  <a:pt x="965902" y="4555200"/>
                </a:cubicBezTo>
                <a:cubicBezTo>
                  <a:pt x="817946" y="4566374"/>
                  <a:pt x="628813" y="4534142"/>
                  <a:pt x="533320" y="4555200"/>
                </a:cubicBezTo>
                <a:cubicBezTo>
                  <a:pt x="437827" y="4576258"/>
                  <a:pt x="264117" y="4526850"/>
                  <a:pt x="0" y="4555200"/>
                </a:cubicBezTo>
                <a:cubicBezTo>
                  <a:pt x="-41265" y="4447076"/>
                  <a:pt x="41318" y="4254830"/>
                  <a:pt x="0" y="4076904"/>
                </a:cubicBezTo>
                <a:cubicBezTo>
                  <a:pt x="-41318" y="3898978"/>
                  <a:pt x="12728" y="3653555"/>
                  <a:pt x="0" y="3416400"/>
                </a:cubicBezTo>
                <a:cubicBezTo>
                  <a:pt x="-12728" y="3179245"/>
                  <a:pt x="12176" y="3143154"/>
                  <a:pt x="0" y="2892552"/>
                </a:cubicBezTo>
                <a:cubicBezTo>
                  <a:pt x="-12176" y="2641950"/>
                  <a:pt x="36441" y="2610118"/>
                  <a:pt x="0" y="2459808"/>
                </a:cubicBezTo>
                <a:cubicBezTo>
                  <a:pt x="-36441" y="2309498"/>
                  <a:pt x="72942" y="2056782"/>
                  <a:pt x="0" y="1844856"/>
                </a:cubicBezTo>
                <a:cubicBezTo>
                  <a:pt x="-72942" y="1632930"/>
                  <a:pt x="11918" y="1491887"/>
                  <a:pt x="0" y="1366560"/>
                </a:cubicBezTo>
                <a:cubicBezTo>
                  <a:pt x="-11918" y="1241233"/>
                  <a:pt x="1092" y="971102"/>
                  <a:pt x="0" y="751608"/>
                </a:cubicBezTo>
                <a:cubicBezTo>
                  <a:pt x="-1092" y="532114"/>
                  <a:pt x="69729" y="27445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121900" tIns="121900" rIns="121900" bIns="121900" rtlCol="0" anchor="t" anchorCtr="0">
            <a:normAutofit fontScale="92500" lnSpcReduction="20000"/>
          </a:bodyPr>
          <a:lstStyle/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r>
              <a:rPr lang="en-US" sz="2267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rial"/>
              <a:buChar char="●"/>
            </a:pPr>
            <a:endParaRPr lang="en-US"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pple Color Emoji" pitchFamily="2" charset="0"/>
              <a:buChar char="☑️"/>
            </a:pPr>
            <a:endParaRPr lang="en-US" sz="2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pple Color Emoji" pitchFamily="2" charset="0"/>
              <a:buChar char="☑️"/>
            </a:pPr>
            <a:r>
              <a:rPr lang="en-US" sz="2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Has a “North star” embodied across the organization</a:t>
            </a: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pple Color Emoji" pitchFamily="2" charset="0"/>
              <a:buChar char="☑️"/>
            </a:pPr>
            <a:r>
              <a:rPr lang="en-US" sz="2200" dirty="0">
                <a:solidFill>
                  <a:schemeClr val="bg1"/>
                </a:solidFill>
              </a:rPr>
              <a:t>U</a:t>
            </a:r>
            <a:r>
              <a:rPr lang="en-US" sz="2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ses rapid decision and learning cycles</a:t>
            </a: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pple Color Emoji" pitchFamily="2" charset="0"/>
              <a:buChar char="☑️"/>
            </a:pPr>
            <a:r>
              <a:rPr lang="en-US" sz="2200" dirty="0">
                <a:solidFill>
                  <a:schemeClr val="bg1"/>
                </a:solidFill>
              </a:rPr>
              <a:t>D</a:t>
            </a:r>
            <a:r>
              <a:rPr lang="en-US" sz="2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ynamic people model that ignites passion</a:t>
            </a: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pple Color Emoji" pitchFamily="2" charset="0"/>
              <a:buChar char="☑️"/>
            </a:pPr>
            <a:r>
              <a:rPr lang="en-US" sz="2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Uses next-generation-enabling technology</a:t>
            </a: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pple Color Emoji" pitchFamily="2" charset="0"/>
              <a:buChar char="☑️"/>
            </a:pPr>
            <a:r>
              <a:rPr lang="en-US" sz="2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Iterative approach and reflect often</a:t>
            </a:r>
          </a:p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br>
              <a:rPr lang="en-US" sz="1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630BC-E8C8-1E44-B74F-E92CC72EC7A4}"/>
              </a:ext>
            </a:extLst>
          </p:cNvPr>
          <p:cNvSpPr txBox="1"/>
          <p:nvPr/>
        </p:nvSpPr>
        <p:spPr>
          <a:xfrm>
            <a:off x="550399" y="1709433"/>
            <a:ext cx="5333200" cy="4555200"/>
          </a:xfrm>
          <a:custGeom>
            <a:avLst/>
            <a:gdLst>
              <a:gd name="connsiteX0" fmla="*/ 0 w 5333200"/>
              <a:gd name="connsiteY0" fmla="*/ 0 h 4555200"/>
              <a:gd name="connsiteX1" fmla="*/ 539246 w 5333200"/>
              <a:gd name="connsiteY1" fmla="*/ 0 h 4555200"/>
              <a:gd name="connsiteX2" fmla="*/ 1131824 w 5333200"/>
              <a:gd name="connsiteY2" fmla="*/ 0 h 4555200"/>
              <a:gd name="connsiteX3" fmla="*/ 1671069 w 5333200"/>
              <a:gd name="connsiteY3" fmla="*/ 0 h 4555200"/>
              <a:gd name="connsiteX4" fmla="*/ 2210315 w 5333200"/>
              <a:gd name="connsiteY4" fmla="*/ 0 h 4555200"/>
              <a:gd name="connsiteX5" fmla="*/ 2642897 w 5333200"/>
              <a:gd name="connsiteY5" fmla="*/ 0 h 4555200"/>
              <a:gd name="connsiteX6" fmla="*/ 3128811 w 5333200"/>
              <a:gd name="connsiteY6" fmla="*/ 0 h 4555200"/>
              <a:gd name="connsiteX7" fmla="*/ 3561392 w 5333200"/>
              <a:gd name="connsiteY7" fmla="*/ 0 h 4555200"/>
              <a:gd name="connsiteX8" fmla="*/ 4260634 w 5333200"/>
              <a:gd name="connsiteY8" fmla="*/ 0 h 4555200"/>
              <a:gd name="connsiteX9" fmla="*/ 5333200 w 5333200"/>
              <a:gd name="connsiteY9" fmla="*/ 0 h 4555200"/>
              <a:gd name="connsiteX10" fmla="*/ 5333200 w 5333200"/>
              <a:gd name="connsiteY10" fmla="*/ 660504 h 4555200"/>
              <a:gd name="connsiteX11" fmla="*/ 5333200 w 5333200"/>
              <a:gd name="connsiteY11" fmla="*/ 1138800 h 4555200"/>
              <a:gd name="connsiteX12" fmla="*/ 5333200 w 5333200"/>
              <a:gd name="connsiteY12" fmla="*/ 1753752 h 4555200"/>
              <a:gd name="connsiteX13" fmla="*/ 5333200 w 5333200"/>
              <a:gd name="connsiteY13" fmla="*/ 2277600 h 4555200"/>
              <a:gd name="connsiteX14" fmla="*/ 5333200 w 5333200"/>
              <a:gd name="connsiteY14" fmla="*/ 2892552 h 4555200"/>
              <a:gd name="connsiteX15" fmla="*/ 5333200 w 5333200"/>
              <a:gd name="connsiteY15" fmla="*/ 3553056 h 4555200"/>
              <a:gd name="connsiteX16" fmla="*/ 5333200 w 5333200"/>
              <a:gd name="connsiteY16" fmla="*/ 4555200 h 4555200"/>
              <a:gd name="connsiteX17" fmla="*/ 4793954 w 5333200"/>
              <a:gd name="connsiteY17" fmla="*/ 4555200 h 4555200"/>
              <a:gd name="connsiteX18" fmla="*/ 4201376 w 5333200"/>
              <a:gd name="connsiteY18" fmla="*/ 4555200 h 4555200"/>
              <a:gd name="connsiteX19" fmla="*/ 3715463 w 5333200"/>
              <a:gd name="connsiteY19" fmla="*/ 4555200 h 4555200"/>
              <a:gd name="connsiteX20" fmla="*/ 3016221 w 5333200"/>
              <a:gd name="connsiteY20" fmla="*/ 4555200 h 4555200"/>
              <a:gd name="connsiteX21" fmla="*/ 2423643 w 5333200"/>
              <a:gd name="connsiteY21" fmla="*/ 4555200 h 4555200"/>
              <a:gd name="connsiteX22" fmla="*/ 1777733 w 5333200"/>
              <a:gd name="connsiteY22" fmla="*/ 4555200 h 4555200"/>
              <a:gd name="connsiteX23" fmla="*/ 1345152 w 5333200"/>
              <a:gd name="connsiteY23" fmla="*/ 4555200 h 4555200"/>
              <a:gd name="connsiteX24" fmla="*/ 859238 w 5333200"/>
              <a:gd name="connsiteY24" fmla="*/ 4555200 h 4555200"/>
              <a:gd name="connsiteX25" fmla="*/ 0 w 5333200"/>
              <a:gd name="connsiteY25" fmla="*/ 4555200 h 4555200"/>
              <a:gd name="connsiteX26" fmla="*/ 0 w 5333200"/>
              <a:gd name="connsiteY26" fmla="*/ 3940248 h 4555200"/>
              <a:gd name="connsiteX27" fmla="*/ 0 w 5333200"/>
              <a:gd name="connsiteY27" fmla="*/ 3279744 h 4555200"/>
              <a:gd name="connsiteX28" fmla="*/ 0 w 5333200"/>
              <a:gd name="connsiteY28" fmla="*/ 2847000 h 4555200"/>
              <a:gd name="connsiteX29" fmla="*/ 0 w 5333200"/>
              <a:gd name="connsiteY29" fmla="*/ 2414256 h 4555200"/>
              <a:gd name="connsiteX30" fmla="*/ 0 w 5333200"/>
              <a:gd name="connsiteY30" fmla="*/ 1981512 h 4555200"/>
              <a:gd name="connsiteX31" fmla="*/ 0 w 5333200"/>
              <a:gd name="connsiteY31" fmla="*/ 1366560 h 4555200"/>
              <a:gd name="connsiteX32" fmla="*/ 0 w 5333200"/>
              <a:gd name="connsiteY32" fmla="*/ 888264 h 4555200"/>
              <a:gd name="connsiteX33" fmla="*/ 0 w 5333200"/>
              <a:gd name="connsiteY33" fmla="*/ 0 h 455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33200" h="4555200" extrusionOk="0">
                <a:moveTo>
                  <a:pt x="0" y="0"/>
                </a:moveTo>
                <a:cubicBezTo>
                  <a:pt x="204968" y="-38607"/>
                  <a:pt x="300869" y="44525"/>
                  <a:pt x="539246" y="0"/>
                </a:cubicBezTo>
                <a:cubicBezTo>
                  <a:pt x="777623" y="-44525"/>
                  <a:pt x="901687" y="19328"/>
                  <a:pt x="1131824" y="0"/>
                </a:cubicBezTo>
                <a:cubicBezTo>
                  <a:pt x="1361961" y="-19328"/>
                  <a:pt x="1408452" y="12127"/>
                  <a:pt x="1671069" y="0"/>
                </a:cubicBezTo>
                <a:cubicBezTo>
                  <a:pt x="1933687" y="-12127"/>
                  <a:pt x="2014867" y="33404"/>
                  <a:pt x="2210315" y="0"/>
                </a:cubicBezTo>
                <a:cubicBezTo>
                  <a:pt x="2405763" y="-33404"/>
                  <a:pt x="2433644" y="2495"/>
                  <a:pt x="2642897" y="0"/>
                </a:cubicBezTo>
                <a:cubicBezTo>
                  <a:pt x="2852150" y="-2495"/>
                  <a:pt x="3004900" y="57478"/>
                  <a:pt x="3128811" y="0"/>
                </a:cubicBezTo>
                <a:cubicBezTo>
                  <a:pt x="3252722" y="-57478"/>
                  <a:pt x="3429601" y="47455"/>
                  <a:pt x="3561392" y="0"/>
                </a:cubicBezTo>
                <a:cubicBezTo>
                  <a:pt x="3693183" y="-47455"/>
                  <a:pt x="4094298" y="21645"/>
                  <a:pt x="4260634" y="0"/>
                </a:cubicBezTo>
                <a:cubicBezTo>
                  <a:pt x="4426970" y="-21645"/>
                  <a:pt x="4959695" y="60638"/>
                  <a:pt x="5333200" y="0"/>
                </a:cubicBezTo>
                <a:cubicBezTo>
                  <a:pt x="5378719" y="197611"/>
                  <a:pt x="5278993" y="457444"/>
                  <a:pt x="5333200" y="660504"/>
                </a:cubicBezTo>
                <a:cubicBezTo>
                  <a:pt x="5387407" y="863564"/>
                  <a:pt x="5279933" y="927780"/>
                  <a:pt x="5333200" y="1138800"/>
                </a:cubicBezTo>
                <a:cubicBezTo>
                  <a:pt x="5386467" y="1349820"/>
                  <a:pt x="5289575" y="1601169"/>
                  <a:pt x="5333200" y="1753752"/>
                </a:cubicBezTo>
                <a:cubicBezTo>
                  <a:pt x="5376825" y="1906335"/>
                  <a:pt x="5307612" y="2034964"/>
                  <a:pt x="5333200" y="2277600"/>
                </a:cubicBezTo>
                <a:cubicBezTo>
                  <a:pt x="5358788" y="2520236"/>
                  <a:pt x="5266740" y="2654362"/>
                  <a:pt x="5333200" y="2892552"/>
                </a:cubicBezTo>
                <a:cubicBezTo>
                  <a:pt x="5399660" y="3130742"/>
                  <a:pt x="5277194" y="3225506"/>
                  <a:pt x="5333200" y="3553056"/>
                </a:cubicBezTo>
                <a:cubicBezTo>
                  <a:pt x="5389206" y="3880606"/>
                  <a:pt x="5215813" y="4083910"/>
                  <a:pt x="5333200" y="4555200"/>
                </a:cubicBezTo>
                <a:cubicBezTo>
                  <a:pt x="5088616" y="4603954"/>
                  <a:pt x="4972685" y="4511633"/>
                  <a:pt x="4793954" y="4555200"/>
                </a:cubicBezTo>
                <a:cubicBezTo>
                  <a:pt x="4615223" y="4598767"/>
                  <a:pt x="4454511" y="4515279"/>
                  <a:pt x="4201376" y="4555200"/>
                </a:cubicBezTo>
                <a:cubicBezTo>
                  <a:pt x="3948241" y="4595121"/>
                  <a:pt x="3897319" y="4553403"/>
                  <a:pt x="3715463" y="4555200"/>
                </a:cubicBezTo>
                <a:cubicBezTo>
                  <a:pt x="3533607" y="4556997"/>
                  <a:pt x="3222168" y="4534873"/>
                  <a:pt x="3016221" y="4555200"/>
                </a:cubicBezTo>
                <a:cubicBezTo>
                  <a:pt x="2810274" y="4575527"/>
                  <a:pt x="2699742" y="4529053"/>
                  <a:pt x="2423643" y="4555200"/>
                </a:cubicBezTo>
                <a:cubicBezTo>
                  <a:pt x="2147544" y="4581347"/>
                  <a:pt x="2083855" y="4506796"/>
                  <a:pt x="1777733" y="4555200"/>
                </a:cubicBezTo>
                <a:cubicBezTo>
                  <a:pt x="1471611" y="4603604"/>
                  <a:pt x="1504467" y="4534331"/>
                  <a:pt x="1345152" y="4555200"/>
                </a:cubicBezTo>
                <a:cubicBezTo>
                  <a:pt x="1185837" y="4576069"/>
                  <a:pt x="981949" y="4532188"/>
                  <a:pt x="859238" y="4555200"/>
                </a:cubicBezTo>
                <a:cubicBezTo>
                  <a:pt x="736527" y="4578212"/>
                  <a:pt x="296125" y="4509822"/>
                  <a:pt x="0" y="4555200"/>
                </a:cubicBezTo>
                <a:cubicBezTo>
                  <a:pt x="-61675" y="4265942"/>
                  <a:pt x="14093" y="4095176"/>
                  <a:pt x="0" y="3940248"/>
                </a:cubicBezTo>
                <a:cubicBezTo>
                  <a:pt x="-14093" y="3785320"/>
                  <a:pt x="9458" y="3562775"/>
                  <a:pt x="0" y="3279744"/>
                </a:cubicBezTo>
                <a:cubicBezTo>
                  <a:pt x="-9458" y="2996713"/>
                  <a:pt x="10705" y="3033964"/>
                  <a:pt x="0" y="2847000"/>
                </a:cubicBezTo>
                <a:cubicBezTo>
                  <a:pt x="-10705" y="2660036"/>
                  <a:pt x="4018" y="2505974"/>
                  <a:pt x="0" y="2414256"/>
                </a:cubicBezTo>
                <a:cubicBezTo>
                  <a:pt x="-4018" y="2322538"/>
                  <a:pt x="11642" y="2183062"/>
                  <a:pt x="0" y="1981512"/>
                </a:cubicBezTo>
                <a:cubicBezTo>
                  <a:pt x="-11642" y="1779962"/>
                  <a:pt x="36451" y="1588511"/>
                  <a:pt x="0" y="1366560"/>
                </a:cubicBezTo>
                <a:cubicBezTo>
                  <a:pt x="-36451" y="1144609"/>
                  <a:pt x="24367" y="1107890"/>
                  <a:pt x="0" y="888264"/>
                </a:cubicBezTo>
                <a:cubicBezTo>
                  <a:pt x="-24367" y="668638"/>
                  <a:pt x="5290" y="27922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00828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121900" tIns="121900" rIns="121900" bIns="121900" rtlCol="0" anchor="t" anchorCtr="0">
            <a:noAutofit/>
          </a:bodyPr>
          <a:lstStyle/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r>
              <a:rPr lang="en-US" sz="2267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Traditional</a:t>
            </a: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rial"/>
              <a:buChar char="●"/>
            </a:pPr>
            <a:endParaRPr lang="en-US"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  <a:buFont typeface="Arial"/>
              <a:buChar char="●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ssumes the world is predictable</a:t>
            </a:r>
          </a:p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tatic, siloed, structural hierarchy  more matrix-like structure, more rules, and more control in an attempt to cope.</a:t>
            </a:r>
          </a:p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rganizations were designed for a world that was rapidly disappearing</a:t>
            </a:r>
          </a:p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and results at the end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86262">
              <a:lnSpc>
                <a:spcPct val="105000"/>
              </a:lnSpc>
              <a:spcAft>
                <a:spcPts val="800"/>
              </a:spcAft>
              <a:buClr>
                <a:schemeClr val="dk2"/>
              </a:buClr>
              <a:buSzPts val="1400"/>
            </a:pPr>
            <a:br>
              <a:rPr lang="en-US" sz="1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7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897DB2F-4013-524C-A0CE-AF703DC0A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402073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66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BACB-E87F-3441-874D-DF8563E3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470" y="850747"/>
            <a:ext cx="5851175" cy="488503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186262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Have you ever been in a situation where a leader conveyed a clear vision of the organizational goals and empowered the teams which led to energized and motivated teams?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03486-3CA1-3E4B-A151-7BDCEB2F4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r="-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902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E24D9-5254-4B44-B1E5-5E76904FA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133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ACBAD-BEC5-2E42-9AC6-DEA303E8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9" y="4421903"/>
            <a:ext cx="4572000" cy="22860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2500" dirty="0"/>
              <a:t>When a huge ship needs to turn, it takes massive power to counteract the hydraulic pressure to shift a rudder that may weigh hundreds of tons. To allow the ship to turn quickly, a small rudder that only weighs around a hundred pounds is built into the trailing edge of the big rudder. This trim-tab is turned first and does so easily, allowing the big rudder to follow. </a:t>
            </a:r>
            <a:r>
              <a:rPr lang="en-US" sz="2500" b="1" dirty="0"/>
              <a:t>Buckminster-Fuller</a:t>
            </a:r>
            <a:r>
              <a:rPr lang="en-US" sz="2500" dirty="0"/>
              <a:t> used this as a metaphor to demonstrate how little things can impact matters significantly, or how one person can make a big difference.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F33CB-D3E1-8C48-BC44-E822EF7D9415}"/>
              </a:ext>
            </a:extLst>
          </p:cNvPr>
          <p:cNvSpPr txBox="1"/>
          <p:nvPr/>
        </p:nvSpPr>
        <p:spPr>
          <a:xfrm>
            <a:off x="5070963" y="6551418"/>
            <a:ext cx="42897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https://</a:t>
            </a:r>
            <a:r>
              <a:rPr lang="en-US" sz="1100" b="1" dirty="0" err="1">
                <a:solidFill>
                  <a:schemeClr val="bg1"/>
                </a:solidFill>
              </a:rPr>
              <a:t>en.</a:t>
            </a:r>
            <a:r>
              <a:rPr lang="en-US" sz="1300" b="1" dirty="0" err="1">
                <a:solidFill>
                  <a:schemeClr val="bg1"/>
                </a:solidFill>
              </a:rPr>
              <a:t>wikipedia</a:t>
            </a:r>
            <a:r>
              <a:rPr lang="en-US" sz="1100" b="1" dirty="0" err="1">
                <a:solidFill>
                  <a:schemeClr val="bg1"/>
                </a:solidFill>
              </a:rPr>
              <a:t>.org</a:t>
            </a:r>
            <a:r>
              <a:rPr lang="en-US" sz="1100" b="1" dirty="0">
                <a:solidFill>
                  <a:schemeClr val="bg1"/>
                </a:solidFill>
              </a:rPr>
              <a:t>/wiki/</a:t>
            </a:r>
            <a:r>
              <a:rPr lang="en-US" sz="1100" b="1" dirty="0" err="1">
                <a:solidFill>
                  <a:schemeClr val="bg1"/>
                </a:solidFill>
              </a:rPr>
              <a:t>Trim_tab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27" y="0"/>
            <a:ext cx="10432473" cy="5902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1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8AE6D-87E7-8F43-A1EC-A72C56A1CCBE}"/>
              </a:ext>
            </a:extLst>
          </p:cNvPr>
          <p:cNvSpPr txBox="1"/>
          <p:nvPr/>
        </p:nvSpPr>
        <p:spPr>
          <a:xfrm>
            <a:off x="76516" y="1708601"/>
            <a:ext cx="3315201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I's of Transformational Leadership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08DB54-D690-6441-A80D-B88C80BD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845776"/>
              </p:ext>
            </p:extLst>
          </p:nvPr>
        </p:nvGraphicFramePr>
        <p:xfrm>
          <a:off x="3315202" y="7367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4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6D70-B463-4F49-AAAD-C1189984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93"/>
            <a:ext cx="5730504" cy="1122400"/>
          </a:xfrm>
        </p:spPr>
        <p:txBody>
          <a:bodyPr/>
          <a:lstStyle/>
          <a:p>
            <a:r>
              <a:rPr lang="en-US" sz="4000" b="1">
                <a:solidFill>
                  <a:schemeClr val="bg1"/>
                </a:solidFill>
              </a:rPr>
              <a:t>Leadership Agility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1C1102-A672-F840-9909-2AE09311D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269606"/>
              </p:ext>
            </p:extLst>
          </p:nvPr>
        </p:nvGraphicFramePr>
        <p:xfrm>
          <a:off x="2008909" y="1109108"/>
          <a:ext cx="8835847" cy="543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17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2FDC-3A37-CD4B-9CC1-0B772F7C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22400"/>
          </a:xfrm>
          <a:solidFill>
            <a:schemeClr val="accent1"/>
          </a:solidFill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Thawing the Frozen Middle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sz="2933" b="1">
                <a:solidFill>
                  <a:schemeClr val="bg1"/>
                </a:solidFill>
              </a:rPr>
              <a:t>Engaging the Middle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C0F4-DE32-2449-81C6-93CB366FD3AE}"/>
              </a:ext>
            </a:extLst>
          </p:cNvPr>
          <p:cNvSpPr txBox="1"/>
          <p:nvPr/>
        </p:nvSpPr>
        <p:spPr>
          <a:xfrm>
            <a:off x="566058" y="2548045"/>
            <a:ext cx="4639204" cy="32517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 Unicode MS" panose="020B0604020202020204" pitchFamily="34" charset="-128"/>
              <a:buChar char="⌧"/>
            </a:pPr>
            <a:r>
              <a:rPr lang="en-US" sz="2933">
                <a:solidFill>
                  <a:schemeClr val="tx2"/>
                </a:solidFill>
              </a:rPr>
              <a:t>Overlooked</a:t>
            </a:r>
          </a:p>
          <a:p>
            <a:pPr marL="457200" indent="-457200">
              <a:buFont typeface="Arial Unicode MS" panose="020B0604020202020204" pitchFamily="34" charset="-128"/>
              <a:buChar char="⌧"/>
            </a:pPr>
            <a:r>
              <a:rPr lang="en-US" sz="2933">
                <a:solidFill>
                  <a:schemeClr val="tx2"/>
                </a:solidFill>
              </a:rPr>
              <a:t>Undervalued</a:t>
            </a:r>
          </a:p>
          <a:p>
            <a:pPr marL="457200" indent="-457200">
              <a:buFont typeface="Arial Unicode MS" panose="020B0604020202020204" pitchFamily="34" charset="-128"/>
              <a:buChar char="⌧"/>
            </a:pPr>
            <a:r>
              <a:rPr lang="en-US" sz="2933">
                <a:solidFill>
                  <a:schemeClr val="tx2"/>
                </a:solidFill>
              </a:rPr>
              <a:t>Under invested</a:t>
            </a:r>
          </a:p>
          <a:p>
            <a:pPr marL="457200" indent="-457200">
              <a:buFont typeface="Arial Unicode MS" panose="020B0604020202020204" pitchFamily="34" charset="-128"/>
              <a:buChar char="⌧"/>
            </a:pPr>
            <a:r>
              <a:rPr lang="en-US" sz="2933">
                <a:solidFill>
                  <a:schemeClr val="tx2"/>
                </a:solidFill>
              </a:rPr>
              <a:t>Overloaded</a:t>
            </a:r>
          </a:p>
          <a:p>
            <a:pPr marL="457200" indent="-457200">
              <a:buFont typeface="Arial Unicode MS" panose="020B0604020202020204" pitchFamily="34" charset="-128"/>
              <a:buChar char="⌧"/>
            </a:pPr>
            <a:r>
              <a:rPr lang="en-US" sz="2933">
                <a:solidFill>
                  <a:schemeClr val="tx2"/>
                </a:solidFill>
              </a:rPr>
              <a:t>Difficulty in delegating</a:t>
            </a:r>
          </a:p>
          <a:p>
            <a:pPr marL="457200" indent="-457200">
              <a:buFont typeface="Arial Unicode MS" panose="020B0604020202020204" pitchFamily="34" charset="-128"/>
              <a:buChar char="⌧"/>
            </a:pPr>
            <a:r>
              <a:rPr lang="en-US" sz="2933">
                <a:solidFill>
                  <a:schemeClr val="tx2"/>
                </a:solidFill>
              </a:rPr>
              <a:t>Low level of enablement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7A308-50A8-984B-B293-D287C0028B8F}"/>
              </a:ext>
            </a:extLst>
          </p:cNvPr>
          <p:cNvSpPr txBox="1"/>
          <p:nvPr/>
        </p:nvSpPr>
        <p:spPr>
          <a:xfrm>
            <a:off x="6986740" y="2548045"/>
            <a:ext cx="4470400" cy="32517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933">
                <a:solidFill>
                  <a:schemeClr val="tx2"/>
                </a:solidFill>
              </a:rPr>
              <a:t>Broader investment</a:t>
            </a:r>
          </a:p>
          <a:p>
            <a:r>
              <a:rPr lang="en-US" sz="2933">
                <a:solidFill>
                  <a:schemeClr val="tx2"/>
                </a:solidFill>
              </a:rPr>
              <a:t>Recognition with rewards</a:t>
            </a:r>
          </a:p>
          <a:p>
            <a:r>
              <a:rPr lang="en-US" sz="2933">
                <a:solidFill>
                  <a:schemeClr val="tx2"/>
                </a:solidFill>
              </a:rPr>
              <a:t>Even distribution of load</a:t>
            </a:r>
          </a:p>
          <a:p>
            <a:r>
              <a:rPr lang="en-US" sz="2933">
                <a:solidFill>
                  <a:schemeClr val="tx2"/>
                </a:solidFill>
              </a:rPr>
              <a:t>Support upskilling and career growth</a:t>
            </a:r>
          </a:p>
          <a:p>
            <a:r>
              <a:rPr lang="en-US" sz="2933">
                <a:solidFill>
                  <a:schemeClr val="tx2"/>
                </a:solidFill>
              </a:rPr>
              <a:t>Enable and empower</a:t>
            </a:r>
          </a:p>
          <a:p>
            <a:r>
              <a:rPr lang="en-US" sz="2933">
                <a:solidFill>
                  <a:schemeClr val="tx2"/>
                </a:solidFill>
              </a:rPr>
              <a:t>Actively engage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BE48B6B-2663-4B43-8665-4D8DEA0346D3}"/>
              </a:ext>
            </a:extLst>
          </p:cNvPr>
          <p:cNvSpPr/>
          <p:nvPr/>
        </p:nvSpPr>
        <p:spPr>
          <a:xfrm>
            <a:off x="5331317" y="3463074"/>
            <a:ext cx="1587427" cy="10014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9719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432</Words>
  <Application>Microsoft Macintosh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Apple Color Emoji</vt:lpstr>
      <vt:lpstr>Arial</vt:lpstr>
      <vt:lpstr>Avenir Next LT Pro</vt:lpstr>
      <vt:lpstr>Avenir Next LT Pro Light</vt:lpstr>
      <vt:lpstr>Calibri</vt:lpstr>
      <vt:lpstr>Sitka Subheading</vt:lpstr>
      <vt:lpstr>Wingdings</vt:lpstr>
      <vt:lpstr>PebbleVTI</vt:lpstr>
      <vt:lpstr>LEADERSHIP for  BUSINESS AGILITY</vt:lpstr>
      <vt:lpstr>Traditional versus Agile Organizations</vt:lpstr>
      <vt:lpstr>PowerPoint Presentation</vt:lpstr>
      <vt:lpstr>Have you ever been in a situation where a leader conveyed a clear vision of the organizational goals and empowered the teams which led to energized and motivated teams?</vt:lpstr>
      <vt:lpstr>When a huge ship needs to turn, it takes massive power to counteract the hydraulic pressure to shift a rudder that may weigh hundreds of tons. To allow the ship to turn quickly, a small rudder that only weighs around a hundred pounds is built into the trailing edge of the big rudder. This trim-tab is turned first and does so easily, allowing the big rudder to follow. Buckminster-Fuller used this as a metaphor to demonstrate how little things can impact matters significantly, or how one person can make a big difference.</vt:lpstr>
      <vt:lpstr>PowerPoint Presentation</vt:lpstr>
      <vt:lpstr>PowerPoint Presentation</vt:lpstr>
      <vt:lpstr>Leadership Agility</vt:lpstr>
      <vt:lpstr>Thawing the Frozen Middle Engaging the Middle Management</vt:lpstr>
      <vt:lpstr>Servant Leadership</vt:lpstr>
      <vt:lpstr>Diversity of Leaders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for  BUSINESS AGILITY</dc:title>
  <dc:creator>Padmini Nidumolu</dc:creator>
  <cp:lastModifiedBy>Padmini Nidumolu</cp:lastModifiedBy>
  <cp:revision>2</cp:revision>
  <dcterms:created xsi:type="dcterms:W3CDTF">2020-11-07T15:51:24Z</dcterms:created>
  <dcterms:modified xsi:type="dcterms:W3CDTF">2020-11-07T16:21:04Z</dcterms:modified>
</cp:coreProperties>
</file>