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1"/>
  </p:notesMasterIdLst>
  <p:sldIdLst>
    <p:sldId id="256" r:id="rId2"/>
    <p:sldId id="277" r:id="rId3"/>
    <p:sldId id="257" r:id="rId4"/>
    <p:sldId id="258" r:id="rId5"/>
    <p:sldId id="268" r:id="rId6"/>
    <p:sldId id="272" r:id="rId7"/>
    <p:sldId id="276" r:id="rId8"/>
    <p:sldId id="259" r:id="rId9"/>
    <p:sldId id="263" r:id="rId10"/>
    <p:sldId id="274" r:id="rId11"/>
    <p:sldId id="270" r:id="rId12"/>
    <p:sldId id="273" r:id="rId13"/>
    <p:sldId id="262" r:id="rId14"/>
    <p:sldId id="264" r:id="rId15"/>
    <p:sldId id="265" r:id="rId16"/>
    <p:sldId id="266" r:id="rId17"/>
    <p:sldId id="269" r:id="rId18"/>
    <p:sldId id="275" r:id="rId19"/>
    <p:sldId id="267" r:id="rId20"/>
  </p:sldIdLst>
  <p:sldSz cx="9144000" cy="5143500" type="screen16x9"/>
  <p:notesSz cx="6858000" cy="9144000"/>
  <p:embeddedFontLst>
    <p:embeddedFont>
      <p:font typeface="Abel" panose="02000506030000020004" pitchFamily="2" charset="0"/>
      <p:regular r:id="rId22"/>
    </p:embeddedFont>
    <p:embeddedFont>
      <p:font typeface="Didact Gothic" panose="00000500000000000000" pitchFamily="2" charset="0"/>
      <p:regular r:id="rId23"/>
    </p:embeddedFont>
    <p:embeddedFont>
      <p:font typeface="Nirmala Text" panose="020B0502040204020203" pitchFamily="34" charset="0"/>
      <p:regular r:id="rId24"/>
      <p:bold r:id="rId25"/>
    </p:embeddedFont>
    <p:embeddedFont>
      <p:font typeface="Poppins"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14BA08-FB12-469F-B814-EDBBC22A1280}">
  <a:tblStyle styleId="{9214BA08-FB12-469F-B814-EDBBC22A1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6" autoAdjust="0"/>
  </p:normalViewPr>
  <p:slideViewPr>
    <p:cSldViewPr snapToGrid="0">
      <p:cViewPr>
        <p:scale>
          <a:sx n="100" d="100"/>
          <a:sy n="100" d="100"/>
        </p:scale>
        <p:origin x="191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10:51:33.246"/>
    </inkml:context>
    <inkml:brush xml:id="br0">
      <inkml:brushProperty name="width" value="0.05" units="cm"/>
      <inkml:brushProperty name="height" value="0.05" units="cm"/>
      <inkml:brushProperty name="color" value="#E71224"/>
    </inkml:brush>
  </inkml:definitions>
  <inkml:trace contextRef="#ctx0" brushRef="#br0">2 519 24575,'-1'19'0,"1"0"0,1 0 0,1 0 0,0 0 0,2 0 0,0 0 0,1-1 0,1 0 0,1 0 0,9 19 0,9 11 0,-18-31 0,0-1 0,2 0 0,0-1 0,1 1 0,0-2 0,21 23 0,-26-33 0,0-1 0,0 0 0,0 0 0,0-1 0,1 0 0,-1 0 0,1 0 0,-1 0 0,1-1 0,0 0 0,-1 0 0,10 0 0,79-3 0,-50-1 0,-4 3 0,-27 1 0,-1 0 0,1-1 0,-1-1 0,0 0 0,1 0 0,-1-1 0,0-1 0,0 0 0,0-1 0,0 0 0,21-12 0,153-82-619,-75 43 338,64-25-41,14-8-39,82-39 332,-196 94-157,101-51-977,125-51 1667,-252 115-504,77-44 0,-98 48 0,-2 0 647,0-1 0,32-29 1,-32 25-1498,-12 10-5976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10:51:15.310"/>
    </inkml:context>
    <inkml:brush xml:id="br0">
      <inkml:brushProperty name="width" value="0.05" units="cm"/>
      <inkml:brushProperty name="height" value="0.05" units="cm"/>
      <inkml:brushProperty name="color" value="#E71224"/>
    </inkml:brush>
  </inkml:definitions>
  <inkml:trace contextRef="#ctx0" brushRef="#br0">1 283 24575,'-1'33'0,"2"0"0,1 0 0,2 0 0,1-1 0,2 0 0,1 0 0,1 0 0,2-1 0,1 0 0,19 33 0,-7-22 0,-13-21 0,1 0 0,0 0 0,2-1 0,0-1 0,1 0 0,2-1 0,34 31 0,-39-42 0,-1-1 0,2 0 0,-1 0 0,1-1 0,0-1 0,0 0 0,0-1 0,0 0 0,25 1 0,13-1 0,66-6 0,-32 0 0,-55 1 0,0-2 0,0-1 0,-1-1 0,1-1 0,-1-2 0,49-22 0,11-2 0,214-94-647,-89 34 635,-155 70 12,206-90 0,-195 83-739,126-35 0,-88 31 702,270-79 37,-1 18 0,-115 32 0,-146 39-264,17-4-63,20-5 924,-136 28-6620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bc296355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bc296355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92763"/>
            <a:ext cx="4176900" cy="36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2600">
                <a:solidFill>
                  <a:schemeClr val="accent3"/>
                </a:solidFill>
                <a:latin typeface="Abel"/>
                <a:ea typeface="Abel"/>
                <a:cs typeface="Abel"/>
                <a:sym typeface="Ab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2886100"/>
            <a:ext cx="4176900" cy="34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accent6"/>
                </a:solidFill>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713225" y="1402650"/>
            <a:ext cx="4176900" cy="138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1000">
                <a:solidFill>
                  <a:srgbClr val="FFFFFF"/>
                </a:solidFill>
                <a:latin typeface="Abel"/>
                <a:ea typeface="Abel"/>
                <a:cs typeface="Abel"/>
                <a:sym typeface="Abe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p:nvPr/>
        </p:nvSpPr>
        <p:spPr>
          <a:xfrm>
            <a:off x="0" y="4373100"/>
            <a:ext cx="2999813" cy="295452"/>
          </a:xfrm>
          <a:custGeom>
            <a:avLst/>
            <a:gdLst/>
            <a:ahLst/>
            <a:cxnLst/>
            <a:rect l="l" t="t" r="r" b="b"/>
            <a:pathLst>
              <a:path w="45049" h="3952" extrusionOk="0">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055400" y="364900"/>
            <a:ext cx="4088602" cy="349204"/>
          </a:xfrm>
          <a:custGeom>
            <a:avLst/>
            <a:gdLst/>
            <a:ahLst/>
            <a:cxnLst/>
            <a:rect l="l" t="t" r="r" b="b"/>
            <a:pathLst>
              <a:path w="74828" h="6391" extrusionOk="0">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 y="4215775"/>
            <a:ext cx="9145628" cy="2754507"/>
          </a:xfrm>
          <a:custGeom>
            <a:avLst/>
            <a:gdLst/>
            <a:ahLst/>
            <a:cxnLst/>
            <a:rect l="l" t="t" r="r" b="b"/>
            <a:pathLst>
              <a:path w="208483" h="100173" extrusionOk="0">
                <a:moveTo>
                  <a:pt x="0" y="1"/>
                </a:moveTo>
                <a:lnTo>
                  <a:pt x="208482" y="1"/>
                </a:lnTo>
                <a:lnTo>
                  <a:pt x="208482" y="100172"/>
                </a:lnTo>
                <a:lnTo>
                  <a:pt x="0" y="100172"/>
                </a:lnTo>
                <a:close/>
              </a:path>
            </a:pathLst>
          </a:custGeom>
          <a:gradFill>
            <a:gsLst>
              <a:gs pos="0">
                <a:srgbClr val="D0F3FF">
                  <a:alpha val="69411"/>
                </a:srgbClr>
              </a:gs>
              <a:gs pos="29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13225" y="537600"/>
            <a:ext cx="5463300" cy="4287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3000"/>
              <a:buNone/>
              <a:defRPr>
                <a:solidFill>
                  <a:schemeClr val="accent3"/>
                </a:solidFill>
              </a:defRPr>
            </a:lvl1pPr>
            <a:lvl2pPr lvl="1">
              <a:spcBef>
                <a:spcPts val="0"/>
              </a:spcBef>
              <a:spcAft>
                <a:spcPts val="0"/>
              </a:spcAft>
              <a:buClr>
                <a:srgbClr val="FFFFFF"/>
              </a:buClr>
              <a:buSzPts val="3000"/>
              <a:buNone/>
              <a:defRPr>
                <a:solidFill>
                  <a:srgbClr val="FFFFFF"/>
                </a:solidFill>
              </a:defRPr>
            </a:lvl2pPr>
            <a:lvl3pPr lvl="2">
              <a:spcBef>
                <a:spcPts val="0"/>
              </a:spcBef>
              <a:spcAft>
                <a:spcPts val="0"/>
              </a:spcAft>
              <a:buClr>
                <a:srgbClr val="FFFFFF"/>
              </a:buClr>
              <a:buSzPts val="3000"/>
              <a:buNone/>
              <a:defRPr>
                <a:solidFill>
                  <a:srgbClr val="FFFFFF"/>
                </a:solidFill>
              </a:defRPr>
            </a:lvl3pPr>
            <a:lvl4pPr lvl="3">
              <a:spcBef>
                <a:spcPts val="0"/>
              </a:spcBef>
              <a:spcAft>
                <a:spcPts val="0"/>
              </a:spcAft>
              <a:buClr>
                <a:srgbClr val="FFFFFF"/>
              </a:buClr>
              <a:buSzPts val="3000"/>
              <a:buNone/>
              <a:defRPr>
                <a:solidFill>
                  <a:srgbClr val="FFFFFF"/>
                </a:solidFill>
              </a:defRPr>
            </a:lvl4pPr>
            <a:lvl5pPr lvl="4">
              <a:spcBef>
                <a:spcPts val="0"/>
              </a:spcBef>
              <a:spcAft>
                <a:spcPts val="0"/>
              </a:spcAft>
              <a:buClr>
                <a:srgbClr val="FFFFFF"/>
              </a:buClr>
              <a:buSzPts val="3000"/>
              <a:buNone/>
              <a:defRPr>
                <a:solidFill>
                  <a:srgbClr val="FFFFFF"/>
                </a:solidFill>
              </a:defRPr>
            </a:lvl5pPr>
            <a:lvl6pPr lvl="5">
              <a:spcBef>
                <a:spcPts val="0"/>
              </a:spcBef>
              <a:spcAft>
                <a:spcPts val="0"/>
              </a:spcAft>
              <a:buClr>
                <a:srgbClr val="FFFFFF"/>
              </a:buClr>
              <a:buSzPts val="3000"/>
              <a:buNone/>
              <a:defRPr>
                <a:solidFill>
                  <a:srgbClr val="FFFFFF"/>
                </a:solidFill>
              </a:defRPr>
            </a:lvl6pPr>
            <a:lvl7pPr lvl="6">
              <a:spcBef>
                <a:spcPts val="0"/>
              </a:spcBef>
              <a:spcAft>
                <a:spcPts val="0"/>
              </a:spcAft>
              <a:buClr>
                <a:srgbClr val="FFFFFF"/>
              </a:buClr>
              <a:buSzPts val="3000"/>
              <a:buNone/>
              <a:defRPr>
                <a:solidFill>
                  <a:srgbClr val="FFFFFF"/>
                </a:solidFill>
              </a:defRPr>
            </a:lvl7pPr>
            <a:lvl8pPr lvl="7">
              <a:spcBef>
                <a:spcPts val="0"/>
              </a:spcBef>
              <a:spcAft>
                <a:spcPts val="0"/>
              </a:spcAft>
              <a:buClr>
                <a:srgbClr val="FFFFFF"/>
              </a:buClr>
              <a:buSzPts val="3000"/>
              <a:buNone/>
              <a:defRPr>
                <a:solidFill>
                  <a:srgbClr val="FFFFFF"/>
                </a:solidFill>
              </a:defRPr>
            </a:lvl8pPr>
            <a:lvl9pPr lvl="8">
              <a:spcBef>
                <a:spcPts val="0"/>
              </a:spcBef>
              <a:spcAft>
                <a:spcPts val="0"/>
              </a:spcAft>
              <a:buClr>
                <a:srgbClr val="FFFFFF"/>
              </a:buClr>
              <a:buSzPts val="3000"/>
              <a:buNone/>
              <a:defRPr>
                <a:solidFill>
                  <a:srgbClr val="FFFFFF"/>
                </a:solidFill>
              </a:defRPr>
            </a:lvl9pPr>
          </a:lstStyle>
          <a:p>
            <a:endParaRPr/>
          </a:p>
        </p:txBody>
      </p:sp>
      <p:sp>
        <p:nvSpPr>
          <p:cNvPr id="36" name="Google Shape;36;p4"/>
          <p:cNvSpPr txBox="1">
            <a:spLocks noGrp="1"/>
          </p:cNvSpPr>
          <p:nvPr>
            <p:ph type="body" idx="1"/>
          </p:nvPr>
        </p:nvSpPr>
        <p:spPr>
          <a:xfrm>
            <a:off x="713225" y="1168075"/>
            <a:ext cx="7331100" cy="3435900"/>
          </a:xfrm>
          <a:prstGeom prst="rect">
            <a:avLst/>
          </a:prstGeom>
        </p:spPr>
        <p:txBody>
          <a:bodyPr spcFirstLastPara="1" wrap="square" lIns="91425" tIns="91425" rIns="91425" bIns="91425" anchor="t" anchorCtr="0">
            <a:noAutofit/>
          </a:bodyPr>
          <a:lstStyle>
            <a:lvl1pPr marL="457200" lvl="0" indent="-387350">
              <a:spcBef>
                <a:spcPts val="0"/>
              </a:spcBef>
              <a:spcAft>
                <a:spcPts val="0"/>
              </a:spcAft>
              <a:buClr>
                <a:srgbClr val="04445A"/>
              </a:buClr>
              <a:buSzPts val="2500"/>
              <a:buAutoNum type="arabicPeriod"/>
              <a:defRPr sz="1100">
                <a:solidFill>
                  <a:schemeClr val="accent6"/>
                </a:solidFill>
              </a:defRPr>
            </a:lvl1pPr>
            <a:lvl2pPr marL="914400" lvl="1" indent="-317500">
              <a:spcBef>
                <a:spcPts val="0"/>
              </a:spcBef>
              <a:spcAft>
                <a:spcPts val="0"/>
              </a:spcAft>
              <a:buClr>
                <a:srgbClr val="04445A"/>
              </a:buClr>
              <a:buSzPts val="1400"/>
              <a:buFont typeface="Didact Gothic"/>
              <a:buAutoNum type="alphaLcPeriod"/>
              <a:defRPr>
                <a:solidFill>
                  <a:schemeClr val="accent6"/>
                </a:solidFill>
              </a:defRPr>
            </a:lvl2pPr>
            <a:lvl3pPr marL="1371600" lvl="2" indent="-317500">
              <a:spcBef>
                <a:spcPts val="0"/>
              </a:spcBef>
              <a:spcAft>
                <a:spcPts val="0"/>
              </a:spcAft>
              <a:buClr>
                <a:srgbClr val="04445A"/>
              </a:buClr>
              <a:buSzPts val="1400"/>
              <a:buFont typeface="Didact Gothic"/>
              <a:buAutoNum type="romanLcPeriod"/>
              <a:defRPr>
                <a:solidFill>
                  <a:schemeClr val="accent6"/>
                </a:solidFill>
              </a:defRPr>
            </a:lvl3pPr>
            <a:lvl4pPr marL="1828800" lvl="3" indent="-317500">
              <a:spcBef>
                <a:spcPts val="0"/>
              </a:spcBef>
              <a:spcAft>
                <a:spcPts val="0"/>
              </a:spcAft>
              <a:buClr>
                <a:srgbClr val="04445A"/>
              </a:buClr>
              <a:buSzPts val="1400"/>
              <a:buFont typeface="Didact Gothic"/>
              <a:buAutoNum type="arabicPeriod"/>
              <a:defRPr>
                <a:solidFill>
                  <a:schemeClr val="accent6"/>
                </a:solidFill>
              </a:defRPr>
            </a:lvl4pPr>
            <a:lvl5pPr marL="2286000" lvl="4" indent="-317500">
              <a:spcBef>
                <a:spcPts val="0"/>
              </a:spcBef>
              <a:spcAft>
                <a:spcPts val="0"/>
              </a:spcAft>
              <a:buClr>
                <a:srgbClr val="04445A"/>
              </a:buClr>
              <a:buSzPts val="1400"/>
              <a:buFont typeface="Didact Gothic"/>
              <a:buAutoNum type="alphaLcPeriod"/>
              <a:defRPr>
                <a:solidFill>
                  <a:schemeClr val="accent6"/>
                </a:solidFill>
              </a:defRPr>
            </a:lvl5pPr>
            <a:lvl6pPr marL="2743200" lvl="5" indent="-317500">
              <a:spcBef>
                <a:spcPts val="0"/>
              </a:spcBef>
              <a:spcAft>
                <a:spcPts val="0"/>
              </a:spcAft>
              <a:buClr>
                <a:srgbClr val="04445A"/>
              </a:buClr>
              <a:buSzPts val="1400"/>
              <a:buFont typeface="Didact Gothic"/>
              <a:buAutoNum type="romanLcPeriod"/>
              <a:defRPr>
                <a:solidFill>
                  <a:schemeClr val="accent6"/>
                </a:solidFill>
              </a:defRPr>
            </a:lvl6pPr>
            <a:lvl7pPr marL="3200400" lvl="6" indent="-317500">
              <a:spcBef>
                <a:spcPts val="0"/>
              </a:spcBef>
              <a:spcAft>
                <a:spcPts val="0"/>
              </a:spcAft>
              <a:buClr>
                <a:srgbClr val="04445A"/>
              </a:buClr>
              <a:buSzPts val="1400"/>
              <a:buFont typeface="Didact Gothic"/>
              <a:buAutoNum type="arabicPeriod"/>
              <a:defRPr>
                <a:solidFill>
                  <a:schemeClr val="accent6"/>
                </a:solidFill>
              </a:defRPr>
            </a:lvl7pPr>
            <a:lvl8pPr marL="3657600" lvl="7" indent="-317500">
              <a:spcBef>
                <a:spcPts val="0"/>
              </a:spcBef>
              <a:spcAft>
                <a:spcPts val="0"/>
              </a:spcAft>
              <a:buClr>
                <a:srgbClr val="04445A"/>
              </a:buClr>
              <a:buSzPts val="1400"/>
              <a:buFont typeface="Didact Gothic"/>
              <a:buAutoNum type="alphaLcPeriod"/>
              <a:defRPr>
                <a:solidFill>
                  <a:schemeClr val="accent6"/>
                </a:solidFill>
              </a:defRPr>
            </a:lvl8pPr>
            <a:lvl9pPr marL="4114800" lvl="8" indent="-317500">
              <a:spcBef>
                <a:spcPts val="0"/>
              </a:spcBef>
              <a:spcAft>
                <a:spcPts val="0"/>
              </a:spcAft>
              <a:buClr>
                <a:srgbClr val="04445A"/>
              </a:buClr>
              <a:buSzPts val="1400"/>
              <a:buFont typeface="Didact Gothic"/>
              <a:buAutoNum type="romanLcPeriod"/>
              <a:defRPr>
                <a:solidFill>
                  <a:schemeClr val="accent6"/>
                </a:solidFill>
              </a:defRPr>
            </a:lvl9pPr>
          </a:lstStyle>
          <a:p>
            <a:endParaRPr/>
          </a:p>
        </p:txBody>
      </p:sp>
      <p:sp>
        <p:nvSpPr>
          <p:cNvPr id="37" name="Google Shape;37;p4"/>
          <p:cNvSpPr/>
          <p:nvPr/>
        </p:nvSpPr>
        <p:spPr>
          <a:xfrm flipH="1">
            <a:off x="8006760" y="4784086"/>
            <a:ext cx="1137240" cy="147015"/>
          </a:xfrm>
          <a:custGeom>
            <a:avLst/>
            <a:gdLst/>
            <a:ahLst/>
            <a:cxnLst/>
            <a:rect l="l" t="t" r="r" b="b"/>
            <a:pathLst>
              <a:path w="22464" h="2904" extrusionOk="0">
                <a:moveTo>
                  <a:pt x="0" y="0"/>
                </a:moveTo>
                <a:lnTo>
                  <a:pt x="0" y="2659"/>
                </a:lnTo>
                <a:cubicBezTo>
                  <a:pt x="2022" y="2822"/>
                  <a:pt x="4045" y="2903"/>
                  <a:pt x="6066" y="2903"/>
                </a:cubicBezTo>
                <a:cubicBezTo>
                  <a:pt x="11579" y="2903"/>
                  <a:pt x="17073" y="2300"/>
                  <a:pt x="22463" y="1122"/>
                </a:cubicBezTo>
                <a:cubicBezTo>
                  <a:pt x="14951" y="1025"/>
                  <a:pt x="7463" y="65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flipH="1">
            <a:off x="5461993" y="4175225"/>
            <a:ext cx="3682007" cy="332961"/>
          </a:xfrm>
          <a:custGeom>
            <a:avLst/>
            <a:gdLst/>
            <a:ahLst/>
            <a:cxnLst/>
            <a:rect l="l" t="t" r="r" b="b"/>
            <a:pathLst>
              <a:path w="72731" h="6577" extrusionOk="0">
                <a:moveTo>
                  <a:pt x="6033" y="0"/>
                </a:moveTo>
                <a:cubicBezTo>
                  <a:pt x="4022" y="0"/>
                  <a:pt x="2008" y="129"/>
                  <a:pt x="0" y="387"/>
                </a:cubicBezTo>
                <a:lnTo>
                  <a:pt x="0" y="5924"/>
                </a:lnTo>
                <a:cubicBezTo>
                  <a:pt x="2212" y="5131"/>
                  <a:pt x="4316" y="4071"/>
                  <a:pt x="6558" y="4071"/>
                </a:cubicBezTo>
                <a:cubicBezTo>
                  <a:pt x="6937" y="4071"/>
                  <a:pt x="7320" y="4101"/>
                  <a:pt x="7707" y="4168"/>
                </a:cubicBezTo>
                <a:cubicBezTo>
                  <a:pt x="9049" y="4387"/>
                  <a:pt x="10171" y="5046"/>
                  <a:pt x="11439" y="5436"/>
                </a:cubicBezTo>
                <a:cubicBezTo>
                  <a:pt x="12854" y="5851"/>
                  <a:pt x="14390" y="5973"/>
                  <a:pt x="15902" y="6070"/>
                </a:cubicBezTo>
                <a:cubicBezTo>
                  <a:pt x="21369" y="6417"/>
                  <a:pt x="26835" y="6576"/>
                  <a:pt x="32316" y="6576"/>
                </a:cubicBezTo>
                <a:cubicBezTo>
                  <a:pt x="33389" y="6576"/>
                  <a:pt x="34462" y="6570"/>
                  <a:pt x="35536" y="6558"/>
                </a:cubicBezTo>
                <a:cubicBezTo>
                  <a:pt x="31390" y="6412"/>
                  <a:pt x="27292" y="5851"/>
                  <a:pt x="23268" y="4826"/>
                </a:cubicBezTo>
                <a:cubicBezTo>
                  <a:pt x="25338" y="4383"/>
                  <a:pt x="27448" y="4225"/>
                  <a:pt x="29580" y="4225"/>
                </a:cubicBezTo>
                <a:cubicBezTo>
                  <a:pt x="34128" y="4225"/>
                  <a:pt x="38774" y="4944"/>
                  <a:pt x="43341" y="5143"/>
                </a:cubicBezTo>
                <a:cubicBezTo>
                  <a:pt x="44191" y="5178"/>
                  <a:pt x="45042" y="5194"/>
                  <a:pt x="45893" y="5194"/>
                </a:cubicBezTo>
                <a:cubicBezTo>
                  <a:pt x="50407" y="5194"/>
                  <a:pt x="54919" y="4749"/>
                  <a:pt x="59414" y="4339"/>
                </a:cubicBezTo>
                <a:cubicBezTo>
                  <a:pt x="63901" y="3900"/>
                  <a:pt x="68462" y="3461"/>
                  <a:pt x="72730" y="2265"/>
                </a:cubicBezTo>
                <a:cubicBezTo>
                  <a:pt x="70452" y="1811"/>
                  <a:pt x="68142" y="1652"/>
                  <a:pt x="65813" y="1652"/>
                </a:cubicBezTo>
                <a:cubicBezTo>
                  <a:pt x="60350" y="1652"/>
                  <a:pt x="54781" y="2528"/>
                  <a:pt x="49275" y="2528"/>
                </a:cubicBezTo>
                <a:cubicBezTo>
                  <a:pt x="48434" y="2528"/>
                  <a:pt x="47593" y="2508"/>
                  <a:pt x="46755" y="2461"/>
                </a:cubicBezTo>
                <a:cubicBezTo>
                  <a:pt x="40531" y="2132"/>
                  <a:pt x="34410" y="350"/>
                  <a:pt x="28276" y="350"/>
                </a:cubicBezTo>
                <a:cubicBezTo>
                  <a:pt x="27128" y="350"/>
                  <a:pt x="25979" y="412"/>
                  <a:pt x="24829" y="558"/>
                </a:cubicBezTo>
                <a:cubicBezTo>
                  <a:pt x="23024" y="802"/>
                  <a:pt x="21268" y="1217"/>
                  <a:pt x="19463" y="1266"/>
                </a:cubicBezTo>
                <a:cubicBezTo>
                  <a:pt x="19310" y="1271"/>
                  <a:pt x="19157" y="1273"/>
                  <a:pt x="19005" y="1273"/>
                </a:cubicBezTo>
                <a:cubicBezTo>
                  <a:pt x="17014" y="1273"/>
                  <a:pt x="15045" y="851"/>
                  <a:pt x="13098" y="534"/>
                </a:cubicBezTo>
                <a:cubicBezTo>
                  <a:pt x="10753" y="178"/>
                  <a:pt x="8395" y="0"/>
                  <a:pt x="6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544"/>
        <p:cNvGrpSpPr/>
        <p:nvPr/>
      </p:nvGrpSpPr>
      <p:grpSpPr>
        <a:xfrm>
          <a:off x="0" y="0"/>
          <a:ext cx="0" cy="0"/>
          <a:chOff x="0" y="0"/>
          <a:chExt cx="0" cy="0"/>
        </a:xfrm>
      </p:grpSpPr>
      <p:sp>
        <p:nvSpPr>
          <p:cNvPr id="545" name="Google Shape;545;p36"/>
          <p:cNvSpPr/>
          <p:nvPr/>
        </p:nvSpPr>
        <p:spPr>
          <a:xfrm>
            <a:off x="-75550" y="200100"/>
            <a:ext cx="2999813" cy="295452"/>
          </a:xfrm>
          <a:custGeom>
            <a:avLst/>
            <a:gdLst/>
            <a:ahLst/>
            <a:cxnLst/>
            <a:rect l="l" t="t" r="r" b="b"/>
            <a:pathLst>
              <a:path w="45049" h="3952" extrusionOk="0">
                <a:moveTo>
                  <a:pt x="0" y="1"/>
                </a:moveTo>
                <a:lnTo>
                  <a:pt x="0" y="3952"/>
                </a:lnTo>
                <a:cubicBezTo>
                  <a:pt x="1610" y="3513"/>
                  <a:pt x="3220" y="3196"/>
                  <a:pt x="4854" y="3025"/>
                </a:cubicBezTo>
                <a:cubicBezTo>
                  <a:pt x="6659" y="2830"/>
                  <a:pt x="8482" y="2787"/>
                  <a:pt x="10308" y="2787"/>
                </a:cubicBezTo>
                <a:cubicBezTo>
                  <a:pt x="11728" y="2787"/>
                  <a:pt x="13151" y="2813"/>
                  <a:pt x="14567" y="2813"/>
                </a:cubicBezTo>
                <a:cubicBezTo>
                  <a:pt x="14972" y="2813"/>
                  <a:pt x="15377" y="2811"/>
                  <a:pt x="15780" y="2806"/>
                </a:cubicBezTo>
                <a:cubicBezTo>
                  <a:pt x="25609" y="2659"/>
                  <a:pt x="35268" y="586"/>
                  <a:pt x="45048" y="50"/>
                </a:cubicBezTo>
                <a:lnTo>
                  <a:pt x="45048" y="50"/>
                </a:lnTo>
                <a:cubicBezTo>
                  <a:pt x="41999" y="123"/>
                  <a:pt x="38926" y="172"/>
                  <a:pt x="35853" y="245"/>
                </a:cubicBezTo>
                <a:cubicBezTo>
                  <a:pt x="28195" y="391"/>
                  <a:pt x="20561" y="513"/>
                  <a:pt x="12902" y="635"/>
                </a:cubicBezTo>
                <a:cubicBezTo>
                  <a:pt x="11554" y="654"/>
                  <a:pt x="10201" y="673"/>
                  <a:pt x="8849" y="673"/>
                </a:cubicBezTo>
                <a:cubicBezTo>
                  <a:pt x="6754" y="673"/>
                  <a:pt x="4661" y="627"/>
                  <a:pt x="2586" y="464"/>
                </a:cubicBezTo>
                <a:cubicBezTo>
                  <a:pt x="1708" y="391"/>
                  <a:pt x="854" y="24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070575" y="4056851"/>
            <a:ext cx="3073373" cy="262494"/>
          </a:xfrm>
          <a:custGeom>
            <a:avLst/>
            <a:gdLst/>
            <a:ahLst/>
            <a:cxnLst/>
            <a:rect l="l" t="t" r="r" b="b"/>
            <a:pathLst>
              <a:path w="74828" h="6391" extrusionOk="0">
                <a:moveTo>
                  <a:pt x="74828" y="0"/>
                </a:moveTo>
                <a:cubicBezTo>
                  <a:pt x="54536" y="1366"/>
                  <a:pt x="34146" y="1586"/>
                  <a:pt x="13756" y="1781"/>
                </a:cubicBezTo>
                <a:lnTo>
                  <a:pt x="27122" y="3098"/>
                </a:lnTo>
                <a:cubicBezTo>
                  <a:pt x="20189" y="3829"/>
                  <a:pt x="13243" y="4199"/>
                  <a:pt x="6292" y="4199"/>
                </a:cubicBezTo>
                <a:cubicBezTo>
                  <a:pt x="4195" y="4199"/>
                  <a:pt x="2098" y="4166"/>
                  <a:pt x="0" y="4098"/>
                </a:cubicBezTo>
                <a:lnTo>
                  <a:pt x="0" y="4098"/>
                </a:lnTo>
                <a:cubicBezTo>
                  <a:pt x="7559" y="5276"/>
                  <a:pt x="15184" y="5861"/>
                  <a:pt x="22816" y="5861"/>
                </a:cubicBezTo>
                <a:cubicBezTo>
                  <a:pt x="26561" y="5861"/>
                  <a:pt x="30307" y="5720"/>
                  <a:pt x="34048" y="5439"/>
                </a:cubicBezTo>
                <a:cubicBezTo>
                  <a:pt x="37487" y="5171"/>
                  <a:pt x="40926" y="4805"/>
                  <a:pt x="44390" y="4659"/>
                </a:cubicBezTo>
                <a:cubicBezTo>
                  <a:pt x="45675" y="4602"/>
                  <a:pt x="46963" y="4578"/>
                  <a:pt x="48252" y="4578"/>
                </a:cubicBezTo>
                <a:cubicBezTo>
                  <a:pt x="51364" y="4578"/>
                  <a:pt x="54480" y="4716"/>
                  <a:pt x="57584" y="4854"/>
                </a:cubicBezTo>
                <a:cubicBezTo>
                  <a:pt x="63340" y="5098"/>
                  <a:pt x="69243" y="5366"/>
                  <a:pt x="74828" y="6390"/>
                </a:cubicBezTo>
                <a:lnTo>
                  <a:pt x="74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800" y="3021547"/>
            <a:ext cx="9145628" cy="3948820"/>
          </a:xfrm>
          <a:custGeom>
            <a:avLst/>
            <a:gdLst/>
            <a:ahLst/>
            <a:cxnLst/>
            <a:rect l="l" t="t" r="r" b="b"/>
            <a:pathLst>
              <a:path w="208483" h="100173" extrusionOk="0">
                <a:moveTo>
                  <a:pt x="0" y="1"/>
                </a:moveTo>
                <a:lnTo>
                  <a:pt x="208482" y="1"/>
                </a:lnTo>
                <a:lnTo>
                  <a:pt x="208482" y="100172"/>
                </a:lnTo>
                <a:lnTo>
                  <a:pt x="0" y="100172"/>
                </a:lnTo>
                <a:close/>
              </a:path>
            </a:pathLst>
          </a:custGeom>
          <a:gradFill>
            <a:gsLst>
              <a:gs pos="0">
                <a:srgbClr val="D0F3FF">
                  <a:alpha val="69411"/>
                </a:srgbClr>
              </a:gs>
              <a:gs pos="29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2_1">
    <p:spTree>
      <p:nvGrpSpPr>
        <p:cNvPr id="1" name="Shape 548"/>
        <p:cNvGrpSpPr/>
        <p:nvPr/>
      </p:nvGrpSpPr>
      <p:grpSpPr>
        <a:xfrm>
          <a:off x="0" y="0"/>
          <a:ext cx="0" cy="0"/>
          <a:chOff x="0" y="0"/>
          <a:chExt cx="0" cy="0"/>
        </a:xfrm>
      </p:grpSpPr>
      <p:sp>
        <p:nvSpPr>
          <p:cNvPr id="549" name="Google Shape;549;p37"/>
          <p:cNvSpPr/>
          <p:nvPr/>
        </p:nvSpPr>
        <p:spPr>
          <a:xfrm>
            <a:off x="3115386" y="72637"/>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67150" y="837300"/>
            <a:ext cx="1401000" cy="1401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657561" y="198662"/>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flipH="1">
            <a:off x="6997961" y="1709637"/>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flipH="1">
            <a:off x="496086" y="408012"/>
            <a:ext cx="277222" cy="126016"/>
          </a:xfrm>
          <a:custGeom>
            <a:avLst/>
            <a:gdLst/>
            <a:ahLst/>
            <a:cxnLst/>
            <a:rect l="l" t="t" r="r" b="b"/>
            <a:pathLst>
              <a:path w="8507" h="3867" extrusionOk="0">
                <a:moveTo>
                  <a:pt x="1" y="1"/>
                </a:moveTo>
                <a:lnTo>
                  <a:pt x="1" y="1"/>
                </a:lnTo>
                <a:cubicBezTo>
                  <a:pt x="401" y="901"/>
                  <a:pt x="1568" y="1302"/>
                  <a:pt x="2102" y="1602"/>
                </a:cubicBezTo>
                <a:cubicBezTo>
                  <a:pt x="2369" y="1769"/>
                  <a:pt x="2936" y="2169"/>
                  <a:pt x="2936" y="2636"/>
                </a:cubicBezTo>
                <a:lnTo>
                  <a:pt x="1502" y="3103"/>
                </a:lnTo>
                <a:cubicBezTo>
                  <a:pt x="1702" y="3446"/>
                  <a:pt x="2172" y="3470"/>
                  <a:pt x="2554" y="3470"/>
                </a:cubicBezTo>
                <a:cubicBezTo>
                  <a:pt x="2617" y="3470"/>
                  <a:pt x="2679" y="3470"/>
                  <a:pt x="2736" y="3470"/>
                </a:cubicBezTo>
                <a:cubicBezTo>
                  <a:pt x="3069" y="3470"/>
                  <a:pt x="3103" y="3637"/>
                  <a:pt x="3370" y="3737"/>
                </a:cubicBezTo>
                <a:cubicBezTo>
                  <a:pt x="3633" y="3824"/>
                  <a:pt x="3901" y="3866"/>
                  <a:pt x="4165" y="3866"/>
                </a:cubicBezTo>
                <a:cubicBezTo>
                  <a:pt x="4807" y="3866"/>
                  <a:pt x="5423" y="3618"/>
                  <a:pt x="5871" y="3170"/>
                </a:cubicBezTo>
                <a:cubicBezTo>
                  <a:pt x="6072" y="3103"/>
                  <a:pt x="6272" y="3070"/>
                  <a:pt x="6472" y="3070"/>
                </a:cubicBezTo>
                <a:lnTo>
                  <a:pt x="5738" y="2736"/>
                </a:lnTo>
                <a:cubicBezTo>
                  <a:pt x="5954" y="2578"/>
                  <a:pt x="6269" y="2537"/>
                  <a:pt x="6609" y="2537"/>
                </a:cubicBezTo>
                <a:cubicBezTo>
                  <a:pt x="6961" y="2537"/>
                  <a:pt x="7339" y="2580"/>
                  <a:pt x="7659" y="2580"/>
                </a:cubicBezTo>
                <a:cubicBezTo>
                  <a:pt x="7747" y="2580"/>
                  <a:pt x="7829" y="2577"/>
                  <a:pt x="7906" y="2569"/>
                </a:cubicBezTo>
                <a:lnTo>
                  <a:pt x="8273" y="2436"/>
                </a:lnTo>
                <a:lnTo>
                  <a:pt x="8373" y="2302"/>
                </a:lnTo>
                <a:lnTo>
                  <a:pt x="8407" y="2269"/>
                </a:lnTo>
                <a:cubicBezTo>
                  <a:pt x="8473" y="2136"/>
                  <a:pt x="8440" y="2269"/>
                  <a:pt x="8507" y="2069"/>
                </a:cubicBezTo>
                <a:lnTo>
                  <a:pt x="8507" y="2069"/>
                </a:lnTo>
                <a:cubicBezTo>
                  <a:pt x="8123" y="2169"/>
                  <a:pt x="7739" y="2219"/>
                  <a:pt x="7360" y="2219"/>
                </a:cubicBezTo>
                <a:cubicBezTo>
                  <a:pt x="6981" y="2219"/>
                  <a:pt x="6605" y="2169"/>
                  <a:pt x="6238" y="2069"/>
                </a:cubicBezTo>
                <a:cubicBezTo>
                  <a:pt x="6122" y="2057"/>
                  <a:pt x="6022" y="2051"/>
                  <a:pt x="5935" y="2051"/>
                </a:cubicBezTo>
                <a:cubicBezTo>
                  <a:pt x="5134" y="2051"/>
                  <a:pt x="5416" y="2513"/>
                  <a:pt x="4679" y="2513"/>
                </a:cubicBezTo>
                <a:cubicBezTo>
                  <a:pt x="4617" y="2513"/>
                  <a:pt x="4548" y="2509"/>
                  <a:pt x="4470" y="2502"/>
                </a:cubicBezTo>
                <a:lnTo>
                  <a:pt x="4204" y="2069"/>
                </a:lnTo>
                <a:cubicBezTo>
                  <a:pt x="4187" y="2060"/>
                  <a:pt x="4179" y="2058"/>
                  <a:pt x="4173" y="2058"/>
                </a:cubicBezTo>
                <a:cubicBezTo>
                  <a:pt x="4168" y="2058"/>
                  <a:pt x="4166" y="2060"/>
                  <a:pt x="4162" y="2060"/>
                </a:cubicBezTo>
                <a:cubicBezTo>
                  <a:pt x="4154" y="2060"/>
                  <a:pt x="4137" y="2052"/>
                  <a:pt x="4070" y="2002"/>
                </a:cubicBezTo>
                <a:cubicBezTo>
                  <a:pt x="4020" y="1935"/>
                  <a:pt x="4020" y="1935"/>
                  <a:pt x="4024" y="1935"/>
                </a:cubicBezTo>
                <a:cubicBezTo>
                  <a:pt x="4028" y="1935"/>
                  <a:pt x="4037" y="1935"/>
                  <a:pt x="4003" y="1869"/>
                </a:cubicBezTo>
                <a:cubicBezTo>
                  <a:pt x="3803" y="1769"/>
                  <a:pt x="3703" y="1635"/>
                  <a:pt x="3470" y="1502"/>
                </a:cubicBezTo>
                <a:cubicBezTo>
                  <a:pt x="2602" y="1035"/>
                  <a:pt x="1235" y="6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37"/>
          <p:cNvGrpSpPr/>
          <p:nvPr/>
        </p:nvGrpSpPr>
        <p:grpSpPr>
          <a:xfrm>
            <a:off x="-2160150" y="3661010"/>
            <a:ext cx="14325173" cy="1632339"/>
            <a:chOff x="-2160150" y="3661010"/>
            <a:chExt cx="14325173" cy="1632339"/>
          </a:xfrm>
        </p:grpSpPr>
        <p:grpSp>
          <p:nvGrpSpPr>
            <p:cNvPr id="555" name="Google Shape;555;p37"/>
            <p:cNvGrpSpPr/>
            <p:nvPr/>
          </p:nvGrpSpPr>
          <p:grpSpPr>
            <a:xfrm>
              <a:off x="89437" y="4360796"/>
              <a:ext cx="9027772" cy="569700"/>
              <a:chOff x="89437" y="4360796"/>
              <a:chExt cx="9027772" cy="569700"/>
            </a:xfrm>
          </p:grpSpPr>
          <p:sp>
            <p:nvSpPr>
              <p:cNvPr id="556" name="Google Shape;556;p37"/>
              <p:cNvSpPr/>
              <p:nvPr/>
            </p:nvSpPr>
            <p:spPr>
              <a:xfrm flipH="1">
                <a:off x="1418772" y="4642534"/>
                <a:ext cx="164057" cy="104621"/>
              </a:xfrm>
              <a:custGeom>
                <a:avLst/>
                <a:gdLst/>
                <a:ahLst/>
                <a:cxnLst/>
                <a:rect l="l" t="t" r="r" b="b"/>
                <a:pathLst>
                  <a:path w="4237" h="2702" extrusionOk="0">
                    <a:moveTo>
                      <a:pt x="1618" y="1"/>
                    </a:moveTo>
                    <a:cubicBezTo>
                      <a:pt x="1567" y="1"/>
                      <a:pt x="1515" y="12"/>
                      <a:pt x="1468" y="35"/>
                    </a:cubicBezTo>
                    <a:cubicBezTo>
                      <a:pt x="1401" y="102"/>
                      <a:pt x="1334" y="169"/>
                      <a:pt x="1268" y="236"/>
                    </a:cubicBezTo>
                    <a:cubicBezTo>
                      <a:pt x="1234" y="269"/>
                      <a:pt x="1234" y="302"/>
                      <a:pt x="1201" y="336"/>
                    </a:cubicBezTo>
                    <a:cubicBezTo>
                      <a:pt x="1101" y="369"/>
                      <a:pt x="1034" y="369"/>
                      <a:pt x="968" y="402"/>
                    </a:cubicBezTo>
                    <a:cubicBezTo>
                      <a:pt x="767" y="502"/>
                      <a:pt x="567" y="602"/>
                      <a:pt x="434" y="736"/>
                    </a:cubicBezTo>
                    <a:cubicBezTo>
                      <a:pt x="267" y="836"/>
                      <a:pt x="134" y="969"/>
                      <a:pt x="34" y="1136"/>
                    </a:cubicBezTo>
                    <a:cubicBezTo>
                      <a:pt x="0" y="1203"/>
                      <a:pt x="0" y="1270"/>
                      <a:pt x="0" y="1336"/>
                    </a:cubicBezTo>
                    <a:cubicBezTo>
                      <a:pt x="34" y="1403"/>
                      <a:pt x="67" y="1503"/>
                      <a:pt x="134" y="1570"/>
                    </a:cubicBezTo>
                    <a:cubicBezTo>
                      <a:pt x="234" y="1703"/>
                      <a:pt x="334" y="1837"/>
                      <a:pt x="501" y="1937"/>
                    </a:cubicBezTo>
                    <a:cubicBezTo>
                      <a:pt x="667" y="2003"/>
                      <a:pt x="801" y="2037"/>
                      <a:pt x="968" y="2070"/>
                    </a:cubicBezTo>
                    <a:cubicBezTo>
                      <a:pt x="1168" y="2070"/>
                      <a:pt x="1368" y="2104"/>
                      <a:pt x="1568" y="2104"/>
                    </a:cubicBezTo>
                    <a:lnTo>
                      <a:pt x="1668" y="2237"/>
                    </a:lnTo>
                    <a:cubicBezTo>
                      <a:pt x="1701" y="2337"/>
                      <a:pt x="1735" y="2404"/>
                      <a:pt x="1801" y="2504"/>
                    </a:cubicBezTo>
                    <a:cubicBezTo>
                      <a:pt x="1874" y="2576"/>
                      <a:pt x="1981" y="2701"/>
                      <a:pt x="2086" y="2701"/>
                    </a:cubicBezTo>
                    <a:cubicBezTo>
                      <a:pt x="2126" y="2701"/>
                      <a:pt x="2165" y="2683"/>
                      <a:pt x="2202" y="2637"/>
                    </a:cubicBezTo>
                    <a:cubicBezTo>
                      <a:pt x="2235" y="2571"/>
                      <a:pt x="2268" y="2504"/>
                      <a:pt x="2302" y="2437"/>
                    </a:cubicBezTo>
                    <a:cubicBezTo>
                      <a:pt x="2302" y="2370"/>
                      <a:pt x="2335" y="2304"/>
                      <a:pt x="2402" y="2270"/>
                    </a:cubicBezTo>
                    <a:cubicBezTo>
                      <a:pt x="2435" y="2270"/>
                      <a:pt x="2469" y="2237"/>
                      <a:pt x="2469" y="2204"/>
                    </a:cubicBezTo>
                    <a:cubicBezTo>
                      <a:pt x="2502" y="2170"/>
                      <a:pt x="2435" y="2104"/>
                      <a:pt x="2402" y="2070"/>
                    </a:cubicBezTo>
                    <a:cubicBezTo>
                      <a:pt x="2335" y="2070"/>
                      <a:pt x="2302" y="2037"/>
                      <a:pt x="2235" y="2037"/>
                    </a:cubicBezTo>
                    <a:cubicBezTo>
                      <a:pt x="2302" y="2003"/>
                      <a:pt x="2369" y="2003"/>
                      <a:pt x="2435" y="1970"/>
                    </a:cubicBezTo>
                    <a:cubicBezTo>
                      <a:pt x="2535" y="1937"/>
                      <a:pt x="2602" y="1903"/>
                      <a:pt x="2702" y="1870"/>
                    </a:cubicBezTo>
                    <a:cubicBezTo>
                      <a:pt x="2869" y="1737"/>
                      <a:pt x="3069" y="1637"/>
                      <a:pt x="3269" y="1570"/>
                    </a:cubicBezTo>
                    <a:cubicBezTo>
                      <a:pt x="3319" y="1561"/>
                      <a:pt x="3369" y="1557"/>
                      <a:pt x="3419" y="1557"/>
                    </a:cubicBezTo>
                    <a:cubicBezTo>
                      <a:pt x="3567" y="1557"/>
                      <a:pt x="3711" y="1595"/>
                      <a:pt x="3836" y="1670"/>
                    </a:cubicBezTo>
                    <a:cubicBezTo>
                      <a:pt x="3903" y="1737"/>
                      <a:pt x="3970" y="1803"/>
                      <a:pt x="4036" y="1870"/>
                    </a:cubicBezTo>
                    <a:cubicBezTo>
                      <a:pt x="4063" y="1897"/>
                      <a:pt x="4090" y="1946"/>
                      <a:pt x="4135" y="1946"/>
                    </a:cubicBezTo>
                    <a:cubicBezTo>
                      <a:pt x="4146" y="1946"/>
                      <a:pt x="4157" y="1943"/>
                      <a:pt x="4170" y="1937"/>
                    </a:cubicBezTo>
                    <a:cubicBezTo>
                      <a:pt x="4203" y="1937"/>
                      <a:pt x="4203" y="1837"/>
                      <a:pt x="4203" y="1803"/>
                    </a:cubicBezTo>
                    <a:cubicBezTo>
                      <a:pt x="4203" y="1703"/>
                      <a:pt x="4203" y="1603"/>
                      <a:pt x="4170" y="1503"/>
                    </a:cubicBezTo>
                    <a:cubicBezTo>
                      <a:pt x="4136" y="1436"/>
                      <a:pt x="4103" y="1370"/>
                      <a:pt x="4036" y="1303"/>
                    </a:cubicBezTo>
                    <a:cubicBezTo>
                      <a:pt x="3970" y="1236"/>
                      <a:pt x="3970" y="1170"/>
                      <a:pt x="4036" y="1103"/>
                    </a:cubicBezTo>
                    <a:cubicBezTo>
                      <a:pt x="4070" y="1069"/>
                      <a:pt x="4103" y="1036"/>
                      <a:pt x="4103" y="1003"/>
                    </a:cubicBezTo>
                    <a:cubicBezTo>
                      <a:pt x="4203" y="836"/>
                      <a:pt x="4237" y="636"/>
                      <a:pt x="4203" y="436"/>
                    </a:cubicBezTo>
                    <a:cubicBezTo>
                      <a:pt x="4103" y="436"/>
                      <a:pt x="4036" y="502"/>
                      <a:pt x="3970" y="569"/>
                    </a:cubicBezTo>
                    <a:lnTo>
                      <a:pt x="3903" y="602"/>
                    </a:lnTo>
                    <a:cubicBezTo>
                      <a:pt x="3870" y="669"/>
                      <a:pt x="3803" y="736"/>
                      <a:pt x="3736" y="769"/>
                    </a:cubicBezTo>
                    <a:cubicBezTo>
                      <a:pt x="3611" y="844"/>
                      <a:pt x="3448" y="882"/>
                      <a:pt x="3305" y="882"/>
                    </a:cubicBezTo>
                    <a:cubicBezTo>
                      <a:pt x="3257" y="882"/>
                      <a:pt x="3211" y="878"/>
                      <a:pt x="3169" y="869"/>
                    </a:cubicBezTo>
                    <a:cubicBezTo>
                      <a:pt x="3069" y="869"/>
                      <a:pt x="2969" y="803"/>
                      <a:pt x="2869" y="769"/>
                    </a:cubicBezTo>
                    <a:cubicBezTo>
                      <a:pt x="2902" y="736"/>
                      <a:pt x="2902" y="669"/>
                      <a:pt x="2869" y="636"/>
                    </a:cubicBezTo>
                    <a:cubicBezTo>
                      <a:pt x="2836" y="569"/>
                      <a:pt x="2769" y="536"/>
                      <a:pt x="2702" y="502"/>
                    </a:cubicBezTo>
                    <a:cubicBezTo>
                      <a:pt x="2669" y="469"/>
                      <a:pt x="2535" y="402"/>
                      <a:pt x="2435" y="336"/>
                    </a:cubicBezTo>
                    <a:cubicBezTo>
                      <a:pt x="2268" y="236"/>
                      <a:pt x="2068" y="202"/>
                      <a:pt x="1868" y="102"/>
                    </a:cubicBezTo>
                    <a:cubicBezTo>
                      <a:pt x="1804" y="37"/>
                      <a:pt x="1711" y="1"/>
                      <a:pt x="1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3171310" y="4360796"/>
                <a:ext cx="165373" cy="103344"/>
              </a:xfrm>
              <a:custGeom>
                <a:avLst/>
                <a:gdLst/>
                <a:ahLst/>
                <a:cxnLst/>
                <a:rect l="l" t="t" r="r" b="b"/>
                <a:pathLst>
                  <a:path w="4271" h="2669" extrusionOk="0">
                    <a:moveTo>
                      <a:pt x="1552" y="1"/>
                    </a:moveTo>
                    <a:cubicBezTo>
                      <a:pt x="1477" y="1"/>
                      <a:pt x="1401" y="17"/>
                      <a:pt x="1335" y="51"/>
                    </a:cubicBezTo>
                    <a:cubicBezTo>
                      <a:pt x="1268" y="117"/>
                      <a:pt x="1201" y="184"/>
                      <a:pt x="1168" y="251"/>
                    </a:cubicBezTo>
                    <a:cubicBezTo>
                      <a:pt x="1135" y="318"/>
                      <a:pt x="1101" y="351"/>
                      <a:pt x="1101" y="384"/>
                    </a:cubicBezTo>
                    <a:cubicBezTo>
                      <a:pt x="1001" y="418"/>
                      <a:pt x="934" y="451"/>
                      <a:pt x="868" y="484"/>
                    </a:cubicBezTo>
                    <a:cubicBezTo>
                      <a:pt x="668" y="584"/>
                      <a:pt x="501" y="685"/>
                      <a:pt x="367" y="818"/>
                    </a:cubicBezTo>
                    <a:cubicBezTo>
                      <a:pt x="201" y="951"/>
                      <a:pt x="101" y="1118"/>
                      <a:pt x="0" y="1285"/>
                    </a:cubicBezTo>
                    <a:cubicBezTo>
                      <a:pt x="0" y="1352"/>
                      <a:pt x="0" y="1418"/>
                      <a:pt x="0" y="1485"/>
                    </a:cubicBezTo>
                    <a:cubicBezTo>
                      <a:pt x="34" y="1552"/>
                      <a:pt x="101" y="1619"/>
                      <a:pt x="134" y="1685"/>
                    </a:cubicBezTo>
                    <a:cubicBezTo>
                      <a:pt x="267" y="1852"/>
                      <a:pt x="401" y="1952"/>
                      <a:pt x="568" y="2019"/>
                    </a:cubicBezTo>
                    <a:cubicBezTo>
                      <a:pt x="701" y="2086"/>
                      <a:pt x="868" y="2119"/>
                      <a:pt x="1035" y="2119"/>
                    </a:cubicBezTo>
                    <a:lnTo>
                      <a:pt x="1635" y="2119"/>
                    </a:lnTo>
                    <a:cubicBezTo>
                      <a:pt x="1668" y="2152"/>
                      <a:pt x="1702" y="2186"/>
                      <a:pt x="1735" y="2252"/>
                    </a:cubicBezTo>
                    <a:cubicBezTo>
                      <a:pt x="1768" y="2319"/>
                      <a:pt x="1835" y="2419"/>
                      <a:pt x="1902" y="2486"/>
                    </a:cubicBezTo>
                    <a:cubicBezTo>
                      <a:pt x="1975" y="2559"/>
                      <a:pt x="2103" y="2669"/>
                      <a:pt x="2218" y="2669"/>
                    </a:cubicBezTo>
                    <a:cubicBezTo>
                      <a:pt x="2260" y="2669"/>
                      <a:pt x="2300" y="2655"/>
                      <a:pt x="2335" y="2619"/>
                    </a:cubicBezTo>
                    <a:cubicBezTo>
                      <a:pt x="2369" y="2519"/>
                      <a:pt x="2369" y="2452"/>
                      <a:pt x="2402" y="2386"/>
                    </a:cubicBezTo>
                    <a:cubicBezTo>
                      <a:pt x="2402" y="2319"/>
                      <a:pt x="2436" y="2252"/>
                      <a:pt x="2502" y="2219"/>
                    </a:cubicBezTo>
                    <a:cubicBezTo>
                      <a:pt x="2502" y="2186"/>
                      <a:pt x="2536" y="2152"/>
                      <a:pt x="2569" y="2152"/>
                    </a:cubicBezTo>
                    <a:cubicBezTo>
                      <a:pt x="2569" y="2086"/>
                      <a:pt x="2502" y="2052"/>
                      <a:pt x="2469" y="2052"/>
                    </a:cubicBezTo>
                    <a:cubicBezTo>
                      <a:pt x="2436" y="2019"/>
                      <a:pt x="2369" y="2019"/>
                      <a:pt x="2302" y="1985"/>
                    </a:cubicBezTo>
                    <a:cubicBezTo>
                      <a:pt x="2369" y="1952"/>
                      <a:pt x="2436" y="1952"/>
                      <a:pt x="2502" y="1919"/>
                    </a:cubicBezTo>
                    <a:cubicBezTo>
                      <a:pt x="2602" y="1885"/>
                      <a:pt x="2669" y="1852"/>
                      <a:pt x="2736" y="1785"/>
                    </a:cubicBezTo>
                    <a:cubicBezTo>
                      <a:pt x="2903" y="1652"/>
                      <a:pt x="3103" y="1518"/>
                      <a:pt x="3303" y="1452"/>
                    </a:cubicBezTo>
                    <a:cubicBezTo>
                      <a:pt x="3374" y="1428"/>
                      <a:pt x="3445" y="1417"/>
                      <a:pt x="3514" y="1417"/>
                    </a:cubicBezTo>
                    <a:cubicBezTo>
                      <a:pt x="3641" y="1417"/>
                      <a:pt x="3762" y="1454"/>
                      <a:pt x="3870" y="1518"/>
                    </a:cubicBezTo>
                    <a:cubicBezTo>
                      <a:pt x="3937" y="1552"/>
                      <a:pt x="4037" y="1619"/>
                      <a:pt x="4103" y="1685"/>
                    </a:cubicBezTo>
                    <a:cubicBezTo>
                      <a:pt x="4103" y="1712"/>
                      <a:pt x="4147" y="1761"/>
                      <a:pt x="4199" y="1761"/>
                    </a:cubicBezTo>
                    <a:cubicBezTo>
                      <a:pt x="4211" y="1761"/>
                      <a:pt x="4224" y="1758"/>
                      <a:pt x="4237" y="1752"/>
                    </a:cubicBezTo>
                    <a:cubicBezTo>
                      <a:pt x="4270" y="1719"/>
                      <a:pt x="4270" y="1619"/>
                      <a:pt x="4270" y="1585"/>
                    </a:cubicBezTo>
                    <a:cubicBezTo>
                      <a:pt x="4237" y="1452"/>
                      <a:pt x="4170" y="1352"/>
                      <a:pt x="4103" y="1252"/>
                    </a:cubicBezTo>
                    <a:cubicBezTo>
                      <a:pt x="4070" y="1185"/>
                      <a:pt x="4037" y="1118"/>
                      <a:pt x="3970" y="1051"/>
                    </a:cubicBezTo>
                    <a:cubicBezTo>
                      <a:pt x="3903" y="1018"/>
                      <a:pt x="3903" y="918"/>
                      <a:pt x="3937" y="885"/>
                    </a:cubicBezTo>
                    <a:cubicBezTo>
                      <a:pt x="3970" y="851"/>
                      <a:pt x="4003" y="785"/>
                      <a:pt x="4003" y="751"/>
                    </a:cubicBezTo>
                    <a:cubicBezTo>
                      <a:pt x="4070" y="584"/>
                      <a:pt x="4070" y="384"/>
                      <a:pt x="4037" y="184"/>
                    </a:cubicBezTo>
                    <a:lnTo>
                      <a:pt x="4037" y="184"/>
                    </a:lnTo>
                    <a:cubicBezTo>
                      <a:pt x="3970" y="218"/>
                      <a:pt x="3870" y="251"/>
                      <a:pt x="3837" y="351"/>
                    </a:cubicBezTo>
                    <a:lnTo>
                      <a:pt x="3770" y="384"/>
                    </a:lnTo>
                    <a:cubicBezTo>
                      <a:pt x="3736" y="451"/>
                      <a:pt x="3670" y="518"/>
                      <a:pt x="3603" y="551"/>
                    </a:cubicBezTo>
                    <a:cubicBezTo>
                      <a:pt x="3465" y="662"/>
                      <a:pt x="3304" y="726"/>
                      <a:pt x="3139" y="726"/>
                    </a:cubicBezTo>
                    <a:cubicBezTo>
                      <a:pt x="3105" y="726"/>
                      <a:pt x="3070" y="724"/>
                      <a:pt x="3036" y="718"/>
                    </a:cubicBezTo>
                    <a:cubicBezTo>
                      <a:pt x="2936" y="718"/>
                      <a:pt x="2836" y="685"/>
                      <a:pt x="2769" y="618"/>
                    </a:cubicBezTo>
                    <a:cubicBezTo>
                      <a:pt x="2802" y="618"/>
                      <a:pt x="2802" y="551"/>
                      <a:pt x="2769" y="518"/>
                    </a:cubicBezTo>
                    <a:cubicBezTo>
                      <a:pt x="2736" y="451"/>
                      <a:pt x="2669" y="418"/>
                      <a:pt x="2636" y="418"/>
                    </a:cubicBezTo>
                    <a:cubicBezTo>
                      <a:pt x="2536" y="384"/>
                      <a:pt x="2436" y="318"/>
                      <a:pt x="2335" y="284"/>
                    </a:cubicBezTo>
                    <a:cubicBezTo>
                      <a:pt x="2135" y="184"/>
                      <a:pt x="1935" y="151"/>
                      <a:pt x="1768" y="51"/>
                    </a:cubicBezTo>
                    <a:cubicBezTo>
                      <a:pt x="1702" y="17"/>
                      <a:pt x="1627" y="1"/>
                      <a:pt x="1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185306" y="4643151"/>
                <a:ext cx="165373" cy="103382"/>
              </a:xfrm>
              <a:custGeom>
                <a:avLst/>
                <a:gdLst/>
                <a:ahLst/>
                <a:cxnLst/>
                <a:rect l="l" t="t" r="r" b="b"/>
                <a:pathLst>
                  <a:path w="4271" h="2670" extrusionOk="0">
                    <a:moveTo>
                      <a:pt x="1585" y="1"/>
                    </a:moveTo>
                    <a:cubicBezTo>
                      <a:pt x="1510" y="1"/>
                      <a:pt x="1435" y="18"/>
                      <a:pt x="1369" y="51"/>
                    </a:cubicBezTo>
                    <a:cubicBezTo>
                      <a:pt x="1302" y="118"/>
                      <a:pt x="1235" y="184"/>
                      <a:pt x="1202" y="285"/>
                    </a:cubicBezTo>
                    <a:cubicBezTo>
                      <a:pt x="1168" y="318"/>
                      <a:pt x="1135" y="351"/>
                      <a:pt x="1135" y="385"/>
                    </a:cubicBezTo>
                    <a:cubicBezTo>
                      <a:pt x="1035" y="418"/>
                      <a:pt x="968" y="451"/>
                      <a:pt x="902" y="485"/>
                    </a:cubicBezTo>
                    <a:cubicBezTo>
                      <a:pt x="701" y="585"/>
                      <a:pt x="535" y="685"/>
                      <a:pt x="401" y="818"/>
                    </a:cubicBezTo>
                    <a:cubicBezTo>
                      <a:pt x="234" y="952"/>
                      <a:pt x="134" y="1118"/>
                      <a:pt x="34" y="1285"/>
                    </a:cubicBezTo>
                    <a:cubicBezTo>
                      <a:pt x="1" y="1352"/>
                      <a:pt x="1" y="1419"/>
                      <a:pt x="34" y="1485"/>
                    </a:cubicBezTo>
                    <a:cubicBezTo>
                      <a:pt x="68" y="1552"/>
                      <a:pt x="101" y="1619"/>
                      <a:pt x="168" y="1686"/>
                    </a:cubicBezTo>
                    <a:cubicBezTo>
                      <a:pt x="268" y="1852"/>
                      <a:pt x="401" y="1952"/>
                      <a:pt x="568" y="2019"/>
                    </a:cubicBezTo>
                    <a:cubicBezTo>
                      <a:pt x="735" y="2086"/>
                      <a:pt x="902" y="2119"/>
                      <a:pt x="1068" y="2119"/>
                    </a:cubicBezTo>
                    <a:lnTo>
                      <a:pt x="1669" y="2119"/>
                    </a:lnTo>
                    <a:cubicBezTo>
                      <a:pt x="1702" y="2153"/>
                      <a:pt x="1702" y="2186"/>
                      <a:pt x="1736" y="2253"/>
                    </a:cubicBezTo>
                    <a:cubicBezTo>
                      <a:pt x="1802" y="2353"/>
                      <a:pt x="1836" y="2419"/>
                      <a:pt x="1936" y="2519"/>
                    </a:cubicBezTo>
                    <a:cubicBezTo>
                      <a:pt x="1984" y="2568"/>
                      <a:pt x="2104" y="2670"/>
                      <a:pt x="2217" y="2670"/>
                    </a:cubicBezTo>
                    <a:cubicBezTo>
                      <a:pt x="2259" y="2670"/>
                      <a:pt x="2300" y="2656"/>
                      <a:pt x="2336" y="2620"/>
                    </a:cubicBezTo>
                    <a:cubicBezTo>
                      <a:pt x="2369" y="2553"/>
                      <a:pt x="2403" y="2453"/>
                      <a:pt x="2403" y="2386"/>
                    </a:cubicBezTo>
                    <a:cubicBezTo>
                      <a:pt x="2436" y="2319"/>
                      <a:pt x="2469" y="2253"/>
                      <a:pt x="2503" y="2219"/>
                    </a:cubicBezTo>
                    <a:cubicBezTo>
                      <a:pt x="2536" y="2186"/>
                      <a:pt x="2569" y="2186"/>
                      <a:pt x="2569" y="2153"/>
                    </a:cubicBezTo>
                    <a:cubicBezTo>
                      <a:pt x="2603" y="2119"/>
                      <a:pt x="2536" y="2052"/>
                      <a:pt x="2503" y="2052"/>
                    </a:cubicBezTo>
                    <a:cubicBezTo>
                      <a:pt x="2436" y="2019"/>
                      <a:pt x="2369" y="2019"/>
                      <a:pt x="2336" y="1986"/>
                    </a:cubicBezTo>
                    <a:cubicBezTo>
                      <a:pt x="2403" y="1986"/>
                      <a:pt x="2469" y="1952"/>
                      <a:pt x="2536" y="1919"/>
                    </a:cubicBezTo>
                    <a:cubicBezTo>
                      <a:pt x="2603" y="1886"/>
                      <a:pt x="2703" y="1852"/>
                      <a:pt x="2770" y="1786"/>
                    </a:cubicBezTo>
                    <a:cubicBezTo>
                      <a:pt x="2936" y="1652"/>
                      <a:pt x="3103" y="1552"/>
                      <a:pt x="3337" y="1452"/>
                    </a:cubicBezTo>
                    <a:cubicBezTo>
                      <a:pt x="3398" y="1440"/>
                      <a:pt x="3463" y="1432"/>
                      <a:pt x="3530" y="1432"/>
                    </a:cubicBezTo>
                    <a:cubicBezTo>
                      <a:pt x="3646" y="1432"/>
                      <a:pt x="3765" y="1455"/>
                      <a:pt x="3870" y="1519"/>
                    </a:cubicBezTo>
                    <a:cubicBezTo>
                      <a:pt x="3970" y="1552"/>
                      <a:pt x="4037" y="1619"/>
                      <a:pt x="4104" y="1686"/>
                    </a:cubicBezTo>
                    <a:cubicBezTo>
                      <a:pt x="4131" y="1712"/>
                      <a:pt x="4180" y="1761"/>
                      <a:pt x="4215" y="1761"/>
                    </a:cubicBezTo>
                    <a:cubicBezTo>
                      <a:pt x="4223" y="1761"/>
                      <a:pt x="4231" y="1759"/>
                      <a:pt x="4237" y="1752"/>
                    </a:cubicBezTo>
                    <a:cubicBezTo>
                      <a:pt x="4271" y="1719"/>
                      <a:pt x="4271" y="1619"/>
                      <a:pt x="4271" y="1585"/>
                    </a:cubicBezTo>
                    <a:cubicBezTo>
                      <a:pt x="4237" y="1485"/>
                      <a:pt x="4204" y="1352"/>
                      <a:pt x="4137" y="1252"/>
                    </a:cubicBezTo>
                    <a:cubicBezTo>
                      <a:pt x="4104" y="1185"/>
                      <a:pt x="4071" y="1118"/>
                      <a:pt x="4004" y="1052"/>
                    </a:cubicBezTo>
                    <a:cubicBezTo>
                      <a:pt x="3970" y="1018"/>
                      <a:pt x="3937" y="952"/>
                      <a:pt x="3970" y="885"/>
                    </a:cubicBezTo>
                    <a:cubicBezTo>
                      <a:pt x="4004" y="852"/>
                      <a:pt x="4037" y="818"/>
                      <a:pt x="4037" y="752"/>
                    </a:cubicBezTo>
                    <a:cubicBezTo>
                      <a:pt x="4104" y="585"/>
                      <a:pt x="4137" y="385"/>
                      <a:pt x="4104" y="218"/>
                    </a:cubicBezTo>
                    <a:cubicBezTo>
                      <a:pt x="4004" y="218"/>
                      <a:pt x="3904" y="251"/>
                      <a:pt x="3870" y="351"/>
                    </a:cubicBezTo>
                    <a:lnTo>
                      <a:pt x="3804" y="385"/>
                    </a:lnTo>
                    <a:cubicBezTo>
                      <a:pt x="3770" y="451"/>
                      <a:pt x="3704" y="518"/>
                      <a:pt x="3637" y="551"/>
                    </a:cubicBezTo>
                    <a:cubicBezTo>
                      <a:pt x="3499" y="662"/>
                      <a:pt x="3338" y="727"/>
                      <a:pt x="3173" y="727"/>
                    </a:cubicBezTo>
                    <a:cubicBezTo>
                      <a:pt x="3139" y="727"/>
                      <a:pt x="3104" y="724"/>
                      <a:pt x="3070" y="718"/>
                    </a:cubicBezTo>
                    <a:cubicBezTo>
                      <a:pt x="2970" y="718"/>
                      <a:pt x="2870" y="685"/>
                      <a:pt x="2803" y="651"/>
                    </a:cubicBezTo>
                    <a:cubicBezTo>
                      <a:pt x="2836" y="618"/>
                      <a:pt x="2836" y="551"/>
                      <a:pt x="2803" y="518"/>
                    </a:cubicBezTo>
                    <a:cubicBezTo>
                      <a:pt x="2770" y="485"/>
                      <a:pt x="2703" y="418"/>
                      <a:pt x="2670" y="418"/>
                    </a:cubicBezTo>
                    <a:cubicBezTo>
                      <a:pt x="2569" y="385"/>
                      <a:pt x="2469" y="318"/>
                      <a:pt x="2369" y="285"/>
                    </a:cubicBezTo>
                    <a:cubicBezTo>
                      <a:pt x="2169" y="184"/>
                      <a:pt x="1936" y="151"/>
                      <a:pt x="1802" y="51"/>
                    </a:cubicBezTo>
                    <a:cubicBezTo>
                      <a:pt x="1736" y="18"/>
                      <a:pt x="1661" y="1"/>
                      <a:pt x="1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8953153" y="4723715"/>
                <a:ext cx="164057" cy="104583"/>
              </a:xfrm>
              <a:custGeom>
                <a:avLst/>
                <a:gdLst/>
                <a:ahLst/>
                <a:cxnLst/>
                <a:rect l="l" t="t" r="r" b="b"/>
                <a:pathLst>
                  <a:path w="4237" h="2701" extrusionOk="0">
                    <a:moveTo>
                      <a:pt x="1618" y="0"/>
                    </a:moveTo>
                    <a:cubicBezTo>
                      <a:pt x="1567" y="0"/>
                      <a:pt x="1516" y="11"/>
                      <a:pt x="1468" y="35"/>
                    </a:cubicBezTo>
                    <a:cubicBezTo>
                      <a:pt x="1402" y="102"/>
                      <a:pt x="1335" y="168"/>
                      <a:pt x="1268" y="235"/>
                    </a:cubicBezTo>
                    <a:cubicBezTo>
                      <a:pt x="1235" y="268"/>
                      <a:pt x="1235" y="302"/>
                      <a:pt x="1201" y="335"/>
                    </a:cubicBezTo>
                    <a:cubicBezTo>
                      <a:pt x="1101" y="368"/>
                      <a:pt x="1035" y="402"/>
                      <a:pt x="968" y="402"/>
                    </a:cubicBezTo>
                    <a:cubicBezTo>
                      <a:pt x="768" y="502"/>
                      <a:pt x="601" y="602"/>
                      <a:pt x="434" y="735"/>
                    </a:cubicBezTo>
                    <a:cubicBezTo>
                      <a:pt x="267" y="835"/>
                      <a:pt x="134" y="969"/>
                      <a:pt x="67" y="1136"/>
                    </a:cubicBezTo>
                    <a:cubicBezTo>
                      <a:pt x="1" y="1202"/>
                      <a:pt x="1" y="1269"/>
                      <a:pt x="1" y="1336"/>
                    </a:cubicBezTo>
                    <a:cubicBezTo>
                      <a:pt x="34" y="1402"/>
                      <a:pt x="67" y="1503"/>
                      <a:pt x="134" y="1569"/>
                    </a:cubicBezTo>
                    <a:cubicBezTo>
                      <a:pt x="234" y="1736"/>
                      <a:pt x="367" y="1836"/>
                      <a:pt x="501" y="1936"/>
                    </a:cubicBezTo>
                    <a:cubicBezTo>
                      <a:pt x="668" y="2003"/>
                      <a:pt x="834" y="2036"/>
                      <a:pt x="968" y="2070"/>
                    </a:cubicBezTo>
                    <a:cubicBezTo>
                      <a:pt x="1168" y="2103"/>
                      <a:pt x="1368" y="2103"/>
                      <a:pt x="1602" y="2103"/>
                    </a:cubicBezTo>
                    <a:cubicBezTo>
                      <a:pt x="1602" y="2136"/>
                      <a:pt x="1635" y="2203"/>
                      <a:pt x="1668" y="2236"/>
                    </a:cubicBezTo>
                    <a:cubicBezTo>
                      <a:pt x="1702" y="2336"/>
                      <a:pt x="1735" y="2403"/>
                      <a:pt x="1802" y="2503"/>
                    </a:cubicBezTo>
                    <a:cubicBezTo>
                      <a:pt x="1874" y="2576"/>
                      <a:pt x="1982" y="2701"/>
                      <a:pt x="2086" y="2701"/>
                    </a:cubicBezTo>
                    <a:cubicBezTo>
                      <a:pt x="2126" y="2701"/>
                      <a:pt x="2165" y="2683"/>
                      <a:pt x="2202" y="2637"/>
                    </a:cubicBezTo>
                    <a:cubicBezTo>
                      <a:pt x="2235" y="2570"/>
                      <a:pt x="2269" y="2503"/>
                      <a:pt x="2302" y="2437"/>
                    </a:cubicBezTo>
                    <a:cubicBezTo>
                      <a:pt x="2302" y="2370"/>
                      <a:pt x="2336" y="2303"/>
                      <a:pt x="2402" y="2270"/>
                    </a:cubicBezTo>
                    <a:cubicBezTo>
                      <a:pt x="2436" y="2270"/>
                      <a:pt x="2469" y="2236"/>
                      <a:pt x="2469" y="2203"/>
                    </a:cubicBezTo>
                    <a:cubicBezTo>
                      <a:pt x="2502" y="2170"/>
                      <a:pt x="2436" y="2103"/>
                      <a:pt x="2402" y="2103"/>
                    </a:cubicBezTo>
                    <a:cubicBezTo>
                      <a:pt x="2336" y="2070"/>
                      <a:pt x="2302" y="2070"/>
                      <a:pt x="2235" y="2036"/>
                    </a:cubicBezTo>
                    <a:cubicBezTo>
                      <a:pt x="2302" y="2036"/>
                      <a:pt x="2402" y="2003"/>
                      <a:pt x="2469" y="1970"/>
                    </a:cubicBezTo>
                    <a:cubicBezTo>
                      <a:pt x="2536" y="1970"/>
                      <a:pt x="2636" y="1903"/>
                      <a:pt x="2702" y="1869"/>
                    </a:cubicBezTo>
                    <a:cubicBezTo>
                      <a:pt x="2869" y="1736"/>
                      <a:pt x="3069" y="1636"/>
                      <a:pt x="3270" y="1603"/>
                    </a:cubicBezTo>
                    <a:cubicBezTo>
                      <a:pt x="3340" y="1579"/>
                      <a:pt x="3411" y="1568"/>
                      <a:pt x="3481" y="1568"/>
                    </a:cubicBezTo>
                    <a:cubicBezTo>
                      <a:pt x="3607" y="1568"/>
                      <a:pt x="3729" y="1605"/>
                      <a:pt x="3837" y="1669"/>
                    </a:cubicBezTo>
                    <a:cubicBezTo>
                      <a:pt x="3903" y="1736"/>
                      <a:pt x="3970" y="1803"/>
                      <a:pt x="4037" y="1869"/>
                    </a:cubicBezTo>
                    <a:cubicBezTo>
                      <a:pt x="4070" y="1903"/>
                      <a:pt x="4137" y="1970"/>
                      <a:pt x="4170" y="1970"/>
                    </a:cubicBezTo>
                    <a:cubicBezTo>
                      <a:pt x="4237" y="1936"/>
                      <a:pt x="4204" y="1836"/>
                      <a:pt x="4204" y="1803"/>
                    </a:cubicBezTo>
                    <a:cubicBezTo>
                      <a:pt x="4204" y="1669"/>
                      <a:pt x="4170" y="1569"/>
                      <a:pt x="4137" y="1469"/>
                    </a:cubicBezTo>
                    <a:cubicBezTo>
                      <a:pt x="4103" y="1402"/>
                      <a:pt x="4037" y="1336"/>
                      <a:pt x="4003" y="1269"/>
                    </a:cubicBezTo>
                    <a:cubicBezTo>
                      <a:pt x="3937" y="1202"/>
                      <a:pt x="3937" y="1136"/>
                      <a:pt x="4003" y="1102"/>
                    </a:cubicBezTo>
                    <a:cubicBezTo>
                      <a:pt x="4037" y="1036"/>
                      <a:pt x="4070" y="1002"/>
                      <a:pt x="4070" y="969"/>
                    </a:cubicBezTo>
                    <a:cubicBezTo>
                      <a:pt x="4137" y="802"/>
                      <a:pt x="4170" y="602"/>
                      <a:pt x="4170" y="435"/>
                    </a:cubicBezTo>
                    <a:cubicBezTo>
                      <a:pt x="4070" y="435"/>
                      <a:pt x="4003" y="468"/>
                      <a:pt x="3937" y="535"/>
                    </a:cubicBezTo>
                    <a:lnTo>
                      <a:pt x="3870" y="602"/>
                    </a:lnTo>
                    <a:cubicBezTo>
                      <a:pt x="3803" y="635"/>
                      <a:pt x="3770" y="702"/>
                      <a:pt x="3703" y="735"/>
                    </a:cubicBezTo>
                    <a:cubicBezTo>
                      <a:pt x="3539" y="818"/>
                      <a:pt x="3374" y="877"/>
                      <a:pt x="3209" y="877"/>
                    </a:cubicBezTo>
                    <a:cubicBezTo>
                      <a:pt x="3174" y="877"/>
                      <a:pt x="3138" y="875"/>
                      <a:pt x="3103" y="869"/>
                    </a:cubicBezTo>
                    <a:cubicBezTo>
                      <a:pt x="3003" y="835"/>
                      <a:pt x="2936" y="802"/>
                      <a:pt x="2836" y="735"/>
                    </a:cubicBezTo>
                    <a:cubicBezTo>
                      <a:pt x="2869" y="735"/>
                      <a:pt x="2903" y="669"/>
                      <a:pt x="2869" y="635"/>
                    </a:cubicBezTo>
                    <a:cubicBezTo>
                      <a:pt x="2836" y="569"/>
                      <a:pt x="2769" y="535"/>
                      <a:pt x="2702" y="502"/>
                    </a:cubicBezTo>
                    <a:cubicBezTo>
                      <a:pt x="2636" y="468"/>
                      <a:pt x="2536" y="402"/>
                      <a:pt x="2436" y="335"/>
                    </a:cubicBezTo>
                    <a:cubicBezTo>
                      <a:pt x="2269" y="235"/>
                      <a:pt x="2069" y="202"/>
                      <a:pt x="1869" y="102"/>
                    </a:cubicBezTo>
                    <a:cubicBezTo>
                      <a:pt x="1804" y="37"/>
                      <a:pt x="1712" y="0"/>
                      <a:pt x="1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flipH="1">
                <a:off x="7639146" y="4540189"/>
                <a:ext cx="165334" cy="102337"/>
              </a:xfrm>
              <a:custGeom>
                <a:avLst/>
                <a:gdLst/>
                <a:ahLst/>
                <a:cxnLst/>
                <a:rect l="l" t="t" r="r" b="b"/>
                <a:pathLst>
                  <a:path w="4270" h="2643" extrusionOk="0">
                    <a:moveTo>
                      <a:pt x="1563" y="0"/>
                    </a:moveTo>
                    <a:cubicBezTo>
                      <a:pt x="1508" y="0"/>
                      <a:pt x="1452" y="11"/>
                      <a:pt x="1401" y="37"/>
                    </a:cubicBezTo>
                    <a:cubicBezTo>
                      <a:pt x="1334" y="103"/>
                      <a:pt x="1268" y="170"/>
                      <a:pt x="1201" y="237"/>
                    </a:cubicBezTo>
                    <a:cubicBezTo>
                      <a:pt x="1201" y="270"/>
                      <a:pt x="1168" y="337"/>
                      <a:pt x="1134" y="370"/>
                    </a:cubicBezTo>
                    <a:cubicBezTo>
                      <a:pt x="1068" y="370"/>
                      <a:pt x="968" y="404"/>
                      <a:pt x="901" y="470"/>
                    </a:cubicBezTo>
                    <a:cubicBezTo>
                      <a:pt x="734" y="537"/>
                      <a:pt x="534" y="670"/>
                      <a:pt x="400" y="804"/>
                    </a:cubicBezTo>
                    <a:cubicBezTo>
                      <a:pt x="234" y="904"/>
                      <a:pt x="134" y="1037"/>
                      <a:pt x="34" y="1204"/>
                    </a:cubicBezTo>
                    <a:cubicBezTo>
                      <a:pt x="0" y="1271"/>
                      <a:pt x="0" y="1338"/>
                      <a:pt x="34" y="1404"/>
                    </a:cubicBezTo>
                    <a:cubicBezTo>
                      <a:pt x="34" y="1471"/>
                      <a:pt x="100" y="1571"/>
                      <a:pt x="134" y="1638"/>
                    </a:cubicBezTo>
                    <a:cubicBezTo>
                      <a:pt x="234" y="1771"/>
                      <a:pt x="400" y="1905"/>
                      <a:pt x="567" y="1971"/>
                    </a:cubicBezTo>
                    <a:cubicBezTo>
                      <a:pt x="701" y="2038"/>
                      <a:pt x="867" y="2071"/>
                      <a:pt x="1034" y="2071"/>
                    </a:cubicBezTo>
                    <a:lnTo>
                      <a:pt x="1635" y="2071"/>
                    </a:lnTo>
                    <a:cubicBezTo>
                      <a:pt x="1668" y="2105"/>
                      <a:pt x="1701" y="2172"/>
                      <a:pt x="1701" y="2205"/>
                    </a:cubicBezTo>
                    <a:cubicBezTo>
                      <a:pt x="1768" y="2305"/>
                      <a:pt x="1835" y="2372"/>
                      <a:pt x="1902" y="2472"/>
                    </a:cubicBezTo>
                    <a:cubicBezTo>
                      <a:pt x="1948" y="2541"/>
                      <a:pt x="2058" y="2643"/>
                      <a:pt x="2166" y="2643"/>
                    </a:cubicBezTo>
                    <a:cubicBezTo>
                      <a:pt x="2214" y="2643"/>
                      <a:pt x="2261" y="2623"/>
                      <a:pt x="2302" y="2572"/>
                    </a:cubicBezTo>
                    <a:cubicBezTo>
                      <a:pt x="2335" y="2505"/>
                      <a:pt x="2369" y="2438"/>
                      <a:pt x="2369" y="2338"/>
                    </a:cubicBezTo>
                    <a:cubicBezTo>
                      <a:pt x="2369" y="2305"/>
                      <a:pt x="2402" y="2238"/>
                      <a:pt x="2469" y="2205"/>
                    </a:cubicBezTo>
                    <a:cubicBezTo>
                      <a:pt x="2502" y="2172"/>
                      <a:pt x="2535" y="2138"/>
                      <a:pt x="2535" y="2105"/>
                    </a:cubicBezTo>
                    <a:cubicBezTo>
                      <a:pt x="2569" y="2071"/>
                      <a:pt x="2502" y="2038"/>
                      <a:pt x="2469" y="2005"/>
                    </a:cubicBezTo>
                    <a:cubicBezTo>
                      <a:pt x="2402" y="2005"/>
                      <a:pt x="2335" y="2005"/>
                      <a:pt x="2302" y="1971"/>
                    </a:cubicBezTo>
                    <a:cubicBezTo>
                      <a:pt x="2369" y="1938"/>
                      <a:pt x="2435" y="1938"/>
                      <a:pt x="2502" y="1905"/>
                    </a:cubicBezTo>
                    <a:cubicBezTo>
                      <a:pt x="2569" y="1871"/>
                      <a:pt x="2669" y="1838"/>
                      <a:pt x="2735" y="1771"/>
                    </a:cubicBezTo>
                    <a:cubicBezTo>
                      <a:pt x="2902" y="1638"/>
                      <a:pt x="3102" y="1538"/>
                      <a:pt x="3303" y="1471"/>
                    </a:cubicBezTo>
                    <a:cubicBezTo>
                      <a:pt x="3373" y="1447"/>
                      <a:pt x="3444" y="1436"/>
                      <a:pt x="3514" y="1436"/>
                    </a:cubicBezTo>
                    <a:cubicBezTo>
                      <a:pt x="3640" y="1436"/>
                      <a:pt x="3762" y="1473"/>
                      <a:pt x="3870" y="1538"/>
                    </a:cubicBezTo>
                    <a:cubicBezTo>
                      <a:pt x="3936" y="1571"/>
                      <a:pt x="4003" y="1638"/>
                      <a:pt x="4070" y="1705"/>
                    </a:cubicBezTo>
                    <a:cubicBezTo>
                      <a:pt x="4097" y="1732"/>
                      <a:pt x="4146" y="1780"/>
                      <a:pt x="4181" y="1780"/>
                    </a:cubicBezTo>
                    <a:cubicBezTo>
                      <a:pt x="4189" y="1780"/>
                      <a:pt x="4197" y="1778"/>
                      <a:pt x="4203" y="1771"/>
                    </a:cubicBezTo>
                    <a:cubicBezTo>
                      <a:pt x="4270" y="1738"/>
                      <a:pt x="4237" y="1671"/>
                      <a:pt x="4237" y="1604"/>
                    </a:cubicBezTo>
                    <a:cubicBezTo>
                      <a:pt x="4237" y="1504"/>
                      <a:pt x="4170" y="1404"/>
                      <a:pt x="4136" y="1338"/>
                    </a:cubicBezTo>
                    <a:cubicBezTo>
                      <a:pt x="4070" y="1238"/>
                      <a:pt x="4036" y="1171"/>
                      <a:pt x="3970" y="1137"/>
                    </a:cubicBezTo>
                    <a:cubicBezTo>
                      <a:pt x="3936" y="1071"/>
                      <a:pt x="3903" y="1004"/>
                      <a:pt x="3970" y="937"/>
                    </a:cubicBezTo>
                    <a:cubicBezTo>
                      <a:pt x="4003" y="904"/>
                      <a:pt x="4036" y="871"/>
                      <a:pt x="4070" y="837"/>
                    </a:cubicBezTo>
                    <a:cubicBezTo>
                      <a:pt x="4136" y="670"/>
                      <a:pt x="4136" y="470"/>
                      <a:pt x="4103" y="270"/>
                    </a:cubicBezTo>
                    <a:lnTo>
                      <a:pt x="4103" y="270"/>
                    </a:lnTo>
                    <a:cubicBezTo>
                      <a:pt x="4036" y="304"/>
                      <a:pt x="3936" y="337"/>
                      <a:pt x="3903" y="404"/>
                    </a:cubicBezTo>
                    <a:lnTo>
                      <a:pt x="3836" y="470"/>
                    </a:lnTo>
                    <a:cubicBezTo>
                      <a:pt x="3770" y="504"/>
                      <a:pt x="3736" y="570"/>
                      <a:pt x="3669" y="637"/>
                    </a:cubicBezTo>
                    <a:cubicBezTo>
                      <a:pt x="3532" y="719"/>
                      <a:pt x="3372" y="779"/>
                      <a:pt x="3209" y="779"/>
                    </a:cubicBezTo>
                    <a:cubicBezTo>
                      <a:pt x="3173" y="779"/>
                      <a:pt x="3138" y="776"/>
                      <a:pt x="3102" y="771"/>
                    </a:cubicBezTo>
                    <a:cubicBezTo>
                      <a:pt x="3002" y="737"/>
                      <a:pt x="2902" y="704"/>
                      <a:pt x="2802" y="670"/>
                    </a:cubicBezTo>
                    <a:cubicBezTo>
                      <a:pt x="2836" y="637"/>
                      <a:pt x="2869" y="604"/>
                      <a:pt x="2836" y="570"/>
                    </a:cubicBezTo>
                    <a:cubicBezTo>
                      <a:pt x="2802" y="504"/>
                      <a:pt x="2735" y="470"/>
                      <a:pt x="2669" y="437"/>
                    </a:cubicBezTo>
                    <a:cubicBezTo>
                      <a:pt x="2602" y="404"/>
                      <a:pt x="2502" y="337"/>
                      <a:pt x="2402" y="304"/>
                    </a:cubicBezTo>
                    <a:cubicBezTo>
                      <a:pt x="2202" y="203"/>
                      <a:pt x="2002" y="170"/>
                      <a:pt x="1801" y="70"/>
                    </a:cubicBezTo>
                    <a:cubicBezTo>
                      <a:pt x="1740" y="29"/>
                      <a:pt x="1652"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89437" y="4828430"/>
                <a:ext cx="165373" cy="102066"/>
              </a:xfrm>
              <a:custGeom>
                <a:avLst/>
                <a:gdLst/>
                <a:ahLst/>
                <a:cxnLst/>
                <a:rect l="l" t="t" r="r" b="b"/>
                <a:pathLst>
                  <a:path w="4271" h="2636" extrusionOk="0">
                    <a:moveTo>
                      <a:pt x="1598" y="1"/>
                    </a:moveTo>
                    <a:cubicBezTo>
                      <a:pt x="1527" y="1"/>
                      <a:pt x="1452" y="17"/>
                      <a:pt x="1368" y="51"/>
                    </a:cubicBezTo>
                    <a:cubicBezTo>
                      <a:pt x="1302" y="84"/>
                      <a:pt x="1268" y="151"/>
                      <a:pt x="1202" y="251"/>
                    </a:cubicBezTo>
                    <a:cubicBezTo>
                      <a:pt x="1168" y="284"/>
                      <a:pt x="1168" y="318"/>
                      <a:pt x="1135" y="351"/>
                    </a:cubicBezTo>
                    <a:cubicBezTo>
                      <a:pt x="1068" y="384"/>
                      <a:pt x="968" y="418"/>
                      <a:pt x="901" y="451"/>
                    </a:cubicBezTo>
                    <a:cubicBezTo>
                      <a:pt x="701" y="551"/>
                      <a:pt x="535" y="651"/>
                      <a:pt x="368" y="785"/>
                    </a:cubicBezTo>
                    <a:cubicBezTo>
                      <a:pt x="234" y="885"/>
                      <a:pt x="101" y="1052"/>
                      <a:pt x="34" y="1218"/>
                    </a:cubicBezTo>
                    <a:cubicBezTo>
                      <a:pt x="1" y="1252"/>
                      <a:pt x="1" y="1352"/>
                      <a:pt x="34" y="1418"/>
                    </a:cubicBezTo>
                    <a:cubicBezTo>
                      <a:pt x="68" y="1485"/>
                      <a:pt x="101" y="1552"/>
                      <a:pt x="168" y="1619"/>
                    </a:cubicBezTo>
                    <a:cubicBezTo>
                      <a:pt x="268" y="1785"/>
                      <a:pt x="401" y="1885"/>
                      <a:pt x="568" y="1952"/>
                    </a:cubicBezTo>
                    <a:cubicBezTo>
                      <a:pt x="735" y="2019"/>
                      <a:pt x="901" y="2052"/>
                      <a:pt x="1035" y="2052"/>
                    </a:cubicBezTo>
                    <a:cubicBezTo>
                      <a:pt x="1135" y="2069"/>
                      <a:pt x="1235" y="2077"/>
                      <a:pt x="1335" y="2077"/>
                    </a:cubicBezTo>
                    <a:cubicBezTo>
                      <a:pt x="1435" y="2077"/>
                      <a:pt x="1535" y="2069"/>
                      <a:pt x="1635" y="2052"/>
                    </a:cubicBezTo>
                    <a:lnTo>
                      <a:pt x="1735" y="2186"/>
                    </a:lnTo>
                    <a:cubicBezTo>
                      <a:pt x="1769" y="2286"/>
                      <a:pt x="1835" y="2386"/>
                      <a:pt x="1902" y="2453"/>
                    </a:cubicBezTo>
                    <a:cubicBezTo>
                      <a:pt x="1951" y="2526"/>
                      <a:pt x="2090" y="2636"/>
                      <a:pt x="2200" y="2636"/>
                    </a:cubicBezTo>
                    <a:cubicBezTo>
                      <a:pt x="2240" y="2636"/>
                      <a:pt x="2276" y="2621"/>
                      <a:pt x="2302" y="2586"/>
                    </a:cubicBezTo>
                    <a:cubicBezTo>
                      <a:pt x="2336" y="2519"/>
                      <a:pt x="2369" y="2419"/>
                      <a:pt x="2369" y="2352"/>
                    </a:cubicBezTo>
                    <a:cubicBezTo>
                      <a:pt x="2403" y="2286"/>
                      <a:pt x="2436" y="2219"/>
                      <a:pt x="2469" y="2186"/>
                    </a:cubicBezTo>
                    <a:cubicBezTo>
                      <a:pt x="2503" y="2186"/>
                      <a:pt x="2536" y="2152"/>
                      <a:pt x="2569" y="2119"/>
                    </a:cubicBezTo>
                    <a:cubicBezTo>
                      <a:pt x="2569" y="2086"/>
                      <a:pt x="2503" y="2019"/>
                      <a:pt x="2469" y="2019"/>
                    </a:cubicBezTo>
                    <a:cubicBezTo>
                      <a:pt x="2403" y="1986"/>
                      <a:pt x="2369" y="1986"/>
                      <a:pt x="2302" y="1952"/>
                    </a:cubicBezTo>
                    <a:cubicBezTo>
                      <a:pt x="2369" y="1952"/>
                      <a:pt x="2436" y="1919"/>
                      <a:pt x="2503" y="1919"/>
                    </a:cubicBezTo>
                    <a:cubicBezTo>
                      <a:pt x="2603" y="1852"/>
                      <a:pt x="2669" y="1819"/>
                      <a:pt x="2736" y="1752"/>
                    </a:cubicBezTo>
                    <a:cubicBezTo>
                      <a:pt x="2903" y="1619"/>
                      <a:pt x="3103" y="1519"/>
                      <a:pt x="3303" y="1452"/>
                    </a:cubicBezTo>
                    <a:cubicBezTo>
                      <a:pt x="3376" y="1440"/>
                      <a:pt x="3450" y="1432"/>
                      <a:pt x="3521" y="1432"/>
                    </a:cubicBezTo>
                    <a:cubicBezTo>
                      <a:pt x="3645" y="1432"/>
                      <a:pt x="3765" y="1455"/>
                      <a:pt x="3870" y="1519"/>
                    </a:cubicBezTo>
                    <a:cubicBezTo>
                      <a:pt x="3970" y="1585"/>
                      <a:pt x="4037" y="1619"/>
                      <a:pt x="4104" y="1719"/>
                    </a:cubicBezTo>
                    <a:cubicBezTo>
                      <a:pt x="4137" y="1719"/>
                      <a:pt x="4170" y="1785"/>
                      <a:pt x="4237" y="1785"/>
                    </a:cubicBezTo>
                    <a:cubicBezTo>
                      <a:pt x="4271" y="1752"/>
                      <a:pt x="4271" y="1652"/>
                      <a:pt x="4271" y="1619"/>
                    </a:cubicBezTo>
                    <a:cubicBezTo>
                      <a:pt x="4237" y="1519"/>
                      <a:pt x="4170" y="1418"/>
                      <a:pt x="4104" y="1318"/>
                    </a:cubicBezTo>
                    <a:cubicBezTo>
                      <a:pt x="4070" y="1252"/>
                      <a:pt x="4037" y="1185"/>
                      <a:pt x="3970" y="1118"/>
                    </a:cubicBezTo>
                    <a:cubicBezTo>
                      <a:pt x="3904" y="1052"/>
                      <a:pt x="3904" y="1018"/>
                      <a:pt x="3970" y="951"/>
                    </a:cubicBezTo>
                    <a:cubicBezTo>
                      <a:pt x="4004" y="918"/>
                      <a:pt x="4004" y="851"/>
                      <a:pt x="4037" y="818"/>
                    </a:cubicBezTo>
                    <a:cubicBezTo>
                      <a:pt x="4104" y="651"/>
                      <a:pt x="4137" y="451"/>
                      <a:pt x="4104" y="284"/>
                    </a:cubicBezTo>
                    <a:cubicBezTo>
                      <a:pt x="4004" y="284"/>
                      <a:pt x="3937" y="318"/>
                      <a:pt x="3870" y="384"/>
                    </a:cubicBezTo>
                    <a:lnTo>
                      <a:pt x="3837" y="451"/>
                    </a:lnTo>
                    <a:cubicBezTo>
                      <a:pt x="3770" y="518"/>
                      <a:pt x="3703" y="551"/>
                      <a:pt x="3637" y="618"/>
                    </a:cubicBezTo>
                    <a:cubicBezTo>
                      <a:pt x="3500" y="700"/>
                      <a:pt x="3340" y="760"/>
                      <a:pt x="3176" y="760"/>
                    </a:cubicBezTo>
                    <a:cubicBezTo>
                      <a:pt x="3141" y="760"/>
                      <a:pt x="3105" y="757"/>
                      <a:pt x="3070" y="751"/>
                    </a:cubicBezTo>
                    <a:cubicBezTo>
                      <a:pt x="2970" y="751"/>
                      <a:pt x="2870" y="718"/>
                      <a:pt x="2803" y="651"/>
                    </a:cubicBezTo>
                    <a:cubicBezTo>
                      <a:pt x="2836" y="651"/>
                      <a:pt x="2836" y="585"/>
                      <a:pt x="2803" y="551"/>
                    </a:cubicBezTo>
                    <a:cubicBezTo>
                      <a:pt x="2769" y="484"/>
                      <a:pt x="2736" y="451"/>
                      <a:pt x="2669" y="451"/>
                    </a:cubicBezTo>
                    <a:cubicBezTo>
                      <a:pt x="2569" y="384"/>
                      <a:pt x="2469" y="351"/>
                      <a:pt x="2369" y="284"/>
                    </a:cubicBezTo>
                    <a:cubicBezTo>
                      <a:pt x="2202" y="184"/>
                      <a:pt x="2002" y="151"/>
                      <a:pt x="1802" y="51"/>
                    </a:cubicBezTo>
                    <a:cubicBezTo>
                      <a:pt x="1735" y="17"/>
                      <a:pt x="1669"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flipH="1">
                <a:off x="6410538" y="4563493"/>
                <a:ext cx="165373" cy="102105"/>
              </a:xfrm>
              <a:custGeom>
                <a:avLst/>
                <a:gdLst/>
                <a:ahLst/>
                <a:cxnLst/>
                <a:rect l="l" t="t" r="r" b="b"/>
                <a:pathLst>
                  <a:path w="4271" h="2637" extrusionOk="0">
                    <a:moveTo>
                      <a:pt x="1565" y="0"/>
                    </a:moveTo>
                    <a:cubicBezTo>
                      <a:pt x="1508" y="0"/>
                      <a:pt x="1452" y="11"/>
                      <a:pt x="1401" y="37"/>
                    </a:cubicBezTo>
                    <a:cubicBezTo>
                      <a:pt x="1335" y="103"/>
                      <a:pt x="1268" y="170"/>
                      <a:pt x="1235" y="237"/>
                    </a:cubicBezTo>
                    <a:cubicBezTo>
                      <a:pt x="1201" y="270"/>
                      <a:pt x="1168" y="304"/>
                      <a:pt x="1168" y="370"/>
                    </a:cubicBezTo>
                    <a:cubicBezTo>
                      <a:pt x="1068" y="370"/>
                      <a:pt x="1001" y="404"/>
                      <a:pt x="901" y="437"/>
                    </a:cubicBezTo>
                    <a:cubicBezTo>
                      <a:pt x="734" y="537"/>
                      <a:pt x="567" y="637"/>
                      <a:pt x="401" y="804"/>
                    </a:cubicBezTo>
                    <a:cubicBezTo>
                      <a:pt x="267" y="904"/>
                      <a:pt x="134" y="1037"/>
                      <a:pt x="67" y="1204"/>
                    </a:cubicBezTo>
                    <a:cubicBezTo>
                      <a:pt x="34" y="1271"/>
                      <a:pt x="0" y="1338"/>
                      <a:pt x="34" y="1404"/>
                    </a:cubicBezTo>
                    <a:cubicBezTo>
                      <a:pt x="67" y="1471"/>
                      <a:pt x="100" y="1571"/>
                      <a:pt x="167" y="1638"/>
                    </a:cubicBezTo>
                    <a:cubicBezTo>
                      <a:pt x="267" y="1771"/>
                      <a:pt x="401" y="1905"/>
                      <a:pt x="567" y="1971"/>
                    </a:cubicBezTo>
                    <a:cubicBezTo>
                      <a:pt x="734" y="2038"/>
                      <a:pt x="901" y="2072"/>
                      <a:pt x="1068" y="2072"/>
                    </a:cubicBezTo>
                    <a:lnTo>
                      <a:pt x="1668" y="2072"/>
                    </a:lnTo>
                    <a:lnTo>
                      <a:pt x="1735" y="2205"/>
                    </a:lnTo>
                    <a:cubicBezTo>
                      <a:pt x="1768" y="2305"/>
                      <a:pt x="1835" y="2372"/>
                      <a:pt x="1902" y="2472"/>
                    </a:cubicBezTo>
                    <a:cubicBezTo>
                      <a:pt x="1974" y="2520"/>
                      <a:pt x="2097" y="2637"/>
                      <a:pt x="2198" y="2637"/>
                    </a:cubicBezTo>
                    <a:cubicBezTo>
                      <a:pt x="2238" y="2637"/>
                      <a:pt x="2274" y="2619"/>
                      <a:pt x="2302" y="2572"/>
                    </a:cubicBezTo>
                    <a:cubicBezTo>
                      <a:pt x="2335" y="2505"/>
                      <a:pt x="2369" y="2438"/>
                      <a:pt x="2369" y="2338"/>
                    </a:cubicBezTo>
                    <a:cubicBezTo>
                      <a:pt x="2402" y="2272"/>
                      <a:pt x="2435" y="2238"/>
                      <a:pt x="2469" y="2205"/>
                    </a:cubicBezTo>
                    <a:cubicBezTo>
                      <a:pt x="2502" y="2205"/>
                      <a:pt x="2536" y="2138"/>
                      <a:pt x="2569" y="2105"/>
                    </a:cubicBezTo>
                    <a:cubicBezTo>
                      <a:pt x="2569" y="2072"/>
                      <a:pt x="2502" y="2038"/>
                      <a:pt x="2469" y="2005"/>
                    </a:cubicBezTo>
                    <a:cubicBezTo>
                      <a:pt x="2402" y="2005"/>
                      <a:pt x="2369" y="1971"/>
                      <a:pt x="2302" y="1971"/>
                    </a:cubicBezTo>
                    <a:cubicBezTo>
                      <a:pt x="2369" y="1938"/>
                      <a:pt x="2435" y="1938"/>
                      <a:pt x="2502" y="1905"/>
                    </a:cubicBezTo>
                    <a:cubicBezTo>
                      <a:pt x="2602" y="1871"/>
                      <a:pt x="2669" y="1805"/>
                      <a:pt x="2769" y="1771"/>
                    </a:cubicBezTo>
                    <a:cubicBezTo>
                      <a:pt x="2902" y="1638"/>
                      <a:pt x="3103" y="1538"/>
                      <a:pt x="3303" y="1471"/>
                    </a:cubicBezTo>
                    <a:cubicBezTo>
                      <a:pt x="3374" y="1447"/>
                      <a:pt x="3445" y="1436"/>
                      <a:pt x="3514" y="1436"/>
                    </a:cubicBezTo>
                    <a:cubicBezTo>
                      <a:pt x="3641" y="1436"/>
                      <a:pt x="3762" y="1473"/>
                      <a:pt x="3870" y="1538"/>
                    </a:cubicBezTo>
                    <a:cubicBezTo>
                      <a:pt x="3970" y="1571"/>
                      <a:pt x="4037" y="1638"/>
                      <a:pt x="4103" y="1705"/>
                    </a:cubicBezTo>
                    <a:cubicBezTo>
                      <a:pt x="4130" y="1732"/>
                      <a:pt x="4157" y="1780"/>
                      <a:pt x="4202" y="1780"/>
                    </a:cubicBezTo>
                    <a:cubicBezTo>
                      <a:pt x="4213" y="1780"/>
                      <a:pt x="4224" y="1778"/>
                      <a:pt x="4237" y="1771"/>
                    </a:cubicBezTo>
                    <a:cubicBezTo>
                      <a:pt x="4270" y="1771"/>
                      <a:pt x="4270" y="1638"/>
                      <a:pt x="4270" y="1605"/>
                    </a:cubicBezTo>
                    <a:cubicBezTo>
                      <a:pt x="4237" y="1504"/>
                      <a:pt x="4170" y="1404"/>
                      <a:pt x="4137" y="1338"/>
                    </a:cubicBezTo>
                    <a:cubicBezTo>
                      <a:pt x="4103" y="1238"/>
                      <a:pt x="4037" y="1171"/>
                      <a:pt x="4003" y="1138"/>
                    </a:cubicBezTo>
                    <a:cubicBezTo>
                      <a:pt x="3937" y="1071"/>
                      <a:pt x="3937" y="1004"/>
                      <a:pt x="4003" y="937"/>
                    </a:cubicBezTo>
                    <a:lnTo>
                      <a:pt x="4070" y="837"/>
                    </a:lnTo>
                    <a:cubicBezTo>
                      <a:pt x="4137" y="637"/>
                      <a:pt x="4137" y="470"/>
                      <a:pt x="4103" y="270"/>
                    </a:cubicBezTo>
                    <a:cubicBezTo>
                      <a:pt x="4037" y="270"/>
                      <a:pt x="3937" y="337"/>
                      <a:pt x="3903" y="404"/>
                    </a:cubicBezTo>
                    <a:lnTo>
                      <a:pt x="3836" y="437"/>
                    </a:lnTo>
                    <a:cubicBezTo>
                      <a:pt x="3770" y="504"/>
                      <a:pt x="3736" y="570"/>
                      <a:pt x="3670" y="604"/>
                    </a:cubicBezTo>
                    <a:cubicBezTo>
                      <a:pt x="3503" y="737"/>
                      <a:pt x="3303" y="771"/>
                      <a:pt x="3103" y="771"/>
                    </a:cubicBezTo>
                    <a:cubicBezTo>
                      <a:pt x="3003" y="737"/>
                      <a:pt x="2902" y="704"/>
                      <a:pt x="2802" y="671"/>
                    </a:cubicBezTo>
                    <a:cubicBezTo>
                      <a:pt x="2836" y="637"/>
                      <a:pt x="2869" y="604"/>
                      <a:pt x="2836" y="570"/>
                    </a:cubicBezTo>
                    <a:cubicBezTo>
                      <a:pt x="2802" y="504"/>
                      <a:pt x="2736" y="470"/>
                      <a:pt x="2669" y="437"/>
                    </a:cubicBezTo>
                    <a:lnTo>
                      <a:pt x="2402" y="304"/>
                    </a:lnTo>
                    <a:cubicBezTo>
                      <a:pt x="2202" y="204"/>
                      <a:pt x="2002" y="170"/>
                      <a:pt x="1835" y="70"/>
                    </a:cubicBezTo>
                    <a:cubicBezTo>
                      <a:pt x="1753" y="29"/>
                      <a:pt x="1657"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7"/>
            <p:cNvSpPr/>
            <p:nvPr/>
          </p:nvSpPr>
          <p:spPr>
            <a:xfrm>
              <a:off x="-2160150" y="3661010"/>
              <a:ext cx="14325173" cy="1632339"/>
            </a:xfrm>
            <a:custGeom>
              <a:avLst/>
              <a:gdLst/>
              <a:ahLst/>
              <a:cxnLst/>
              <a:rect l="l" t="t" r="r" b="b"/>
              <a:pathLst>
                <a:path w="152436" h="17369" extrusionOk="0">
                  <a:moveTo>
                    <a:pt x="50508" y="1"/>
                  </a:moveTo>
                  <a:cubicBezTo>
                    <a:pt x="47549" y="1"/>
                    <a:pt x="44430" y="1151"/>
                    <a:pt x="41585" y="2247"/>
                  </a:cubicBezTo>
                  <a:cubicBezTo>
                    <a:pt x="28122" y="7515"/>
                    <a:pt x="14195" y="11490"/>
                    <a:pt x="0" y="14100"/>
                  </a:cubicBezTo>
                  <a:lnTo>
                    <a:pt x="0" y="17368"/>
                  </a:lnTo>
                  <a:lnTo>
                    <a:pt x="152436" y="17368"/>
                  </a:lnTo>
                  <a:lnTo>
                    <a:pt x="152436" y="9027"/>
                  </a:lnTo>
                  <a:cubicBezTo>
                    <a:pt x="151776" y="9188"/>
                    <a:pt x="151222" y="9272"/>
                    <a:pt x="150669" y="9272"/>
                  </a:cubicBezTo>
                  <a:cubicBezTo>
                    <a:pt x="149629" y="9272"/>
                    <a:pt x="148596" y="8973"/>
                    <a:pt x="146875" y="8320"/>
                  </a:cubicBezTo>
                  <a:cubicBezTo>
                    <a:pt x="144880" y="7555"/>
                    <a:pt x="142781" y="7169"/>
                    <a:pt x="140682" y="7169"/>
                  </a:cubicBezTo>
                  <a:cubicBezTo>
                    <a:pt x="138829" y="7169"/>
                    <a:pt x="136976" y="7470"/>
                    <a:pt x="135192" y="8076"/>
                  </a:cubicBezTo>
                  <a:cubicBezTo>
                    <a:pt x="134111" y="8429"/>
                    <a:pt x="133029" y="8922"/>
                    <a:pt x="131911" y="8922"/>
                  </a:cubicBezTo>
                  <a:cubicBezTo>
                    <a:pt x="131794" y="8922"/>
                    <a:pt x="131676" y="8916"/>
                    <a:pt x="131558" y="8905"/>
                  </a:cubicBezTo>
                  <a:cubicBezTo>
                    <a:pt x="129729" y="8759"/>
                    <a:pt x="128339" y="7246"/>
                    <a:pt x="126851" y="6124"/>
                  </a:cubicBezTo>
                  <a:cubicBezTo>
                    <a:pt x="124679" y="4538"/>
                    <a:pt x="122078" y="3720"/>
                    <a:pt x="119455" y="3720"/>
                  </a:cubicBezTo>
                  <a:cubicBezTo>
                    <a:pt x="117926" y="3720"/>
                    <a:pt x="116389" y="3998"/>
                    <a:pt x="114925" y="4564"/>
                  </a:cubicBezTo>
                  <a:cubicBezTo>
                    <a:pt x="112013" y="5723"/>
                    <a:pt x="109377" y="8009"/>
                    <a:pt x="106281" y="8009"/>
                  </a:cubicBezTo>
                  <a:cubicBezTo>
                    <a:pt x="106187" y="8009"/>
                    <a:pt x="106093" y="8007"/>
                    <a:pt x="105998" y="8002"/>
                  </a:cubicBezTo>
                  <a:cubicBezTo>
                    <a:pt x="104364" y="7929"/>
                    <a:pt x="102852" y="7198"/>
                    <a:pt x="101266" y="6807"/>
                  </a:cubicBezTo>
                  <a:cubicBezTo>
                    <a:pt x="100266" y="6570"/>
                    <a:pt x="99258" y="6476"/>
                    <a:pt x="98245" y="6476"/>
                  </a:cubicBezTo>
                  <a:cubicBezTo>
                    <a:pt x="94450" y="6476"/>
                    <a:pt x="90583" y="7793"/>
                    <a:pt x="86738" y="7793"/>
                  </a:cubicBezTo>
                  <a:cubicBezTo>
                    <a:pt x="86133" y="7793"/>
                    <a:pt x="85529" y="7761"/>
                    <a:pt x="84925" y="7685"/>
                  </a:cubicBezTo>
                  <a:cubicBezTo>
                    <a:pt x="80087" y="7078"/>
                    <a:pt x="75719" y="3715"/>
                    <a:pt x="70877" y="3715"/>
                  </a:cubicBezTo>
                  <a:cubicBezTo>
                    <a:pt x="70666" y="3715"/>
                    <a:pt x="70455" y="3721"/>
                    <a:pt x="70243" y="3734"/>
                  </a:cubicBezTo>
                  <a:cubicBezTo>
                    <a:pt x="67616" y="3887"/>
                    <a:pt x="65005" y="5063"/>
                    <a:pt x="62478" y="5063"/>
                  </a:cubicBezTo>
                  <a:cubicBezTo>
                    <a:pt x="61766" y="5063"/>
                    <a:pt x="61061" y="4970"/>
                    <a:pt x="60365" y="4734"/>
                  </a:cubicBezTo>
                  <a:cubicBezTo>
                    <a:pt x="58194" y="4003"/>
                    <a:pt x="56706" y="2051"/>
                    <a:pt x="54706" y="978"/>
                  </a:cubicBezTo>
                  <a:cubicBezTo>
                    <a:pt x="53380" y="279"/>
                    <a:pt x="51963" y="1"/>
                    <a:pt x="50508" y="1"/>
                  </a:cubicBezTo>
                  <a:close/>
                </a:path>
              </a:pathLst>
            </a:custGeom>
            <a:gradFill>
              <a:gsLst>
                <a:gs pos="0">
                  <a:srgbClr val="D0F3FF">
                    <a:alpha val="71764"/>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7600"/>
            <a:ext cx="4677600" cy="4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1pPr>
            <a:lvl2pPr lvl="1">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2pPr>
            <a:lvl3pPr lvl="2">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3pPr>
            <a:lvl4pPr lvl="3">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4pPr>
            <a:lvl5pPr lvl="4">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5pPr>
            <a:lvl6pPr lvl="5">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6pPr>
            <a:lvl7pPr lvl="6">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7pPr>
            <a:lvl8pPr lvl="7">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8pPr>
            <a:lvl9pPr lvl="8">
              <a:spcBef>
                <a:spcPts val="0"/>
              </a:spcBef>
              <a:spcAft>
                <a:spcPts val="0"/>
              </a:spcAft>
              <a:buClr>
                <a:schemeClr val="accent3"/>
              </a:buClr>
              <a:buSzPts val="3000"/>
              <a:buFont typeface="Abel"/>
              <a:buNone/>
              <a:defRPr sz="3000">
                <a:solidFill>
                  <a:schemeClr val="accent3"/>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713225" y="1145000"/>
            <a:ext cx="7717500" cy="34590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6"/>
              </a:buClr>
              <a:buSzPts val="1800"/>
              <a:buFont typeface="Poppins"/>
              <a:buChar char="●"/>
              <a:defRPr sz="1800">
                <a:solidFill>
                  <a:schemeClr val="accent6"/>
                </a:solidFill>
                <a:latin typeface="Poppins"/>
                <a:ea typeface="Poppins"/>
                <a:cs typeface="Poppins"/>
                <a:sym typeface="Poppins"/>
              </a:defRPr>
            </a:lvl1pPr>
            <a:lvl2pPr marL="914400" lvl="1"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2pPr>
            <a:lvl3pPr marL="1371600" lvl="2"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3pPr>
            <a:lvl4pPr marL="1828800" lvl="3"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4pPr>
            <a:lvl5pPr marL="2286000" lvl="4"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5pPr>
            <a:lvl6pPr marL="2743200" lvl="5"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6pPr>
            <a:lvl7pPr marL="3200400" lvl="6"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7pPr>
            <a:lvl8pPr marL="3657600" lvl="7"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8pPr>
            <a:lvl9pPr marL="4114800" lvl="8" indent="-317500">
              <a:lnSpc>
                <a:spcPct val="100000"/>
              </a:lnSpc>
              <a:spcBef>
                <a:spcPts val="0"/>
              </a:spcBef>
              <a:spcAft>
                <a:spcPts val="0"/>
              </a:spcAft>
              <a:buClr>
                <a:schemeClr val="accent6"/>
              </a:buClr>
              <a:buSzPts val="1400"/>
              <a:buFont typeface="Poppins"/>
              <a:buChar char="■"/>
              <a:defRPr>
                <a:solidFill>
                  <a:schemeClr val="accent6"/>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2" r:id="rId4"/>
    <p:sldLayoutId id="214748368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rahulsah06/titanic/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1"/>
        <p:cNvGrpSpPr/>
        <p:nvPr/>
      </p:nvGrpSpPr>
      <p:grpSpPr>
        <a:xfrm>
          <a:off x="0" y="0"/>
          <a:ext cx="0" cy="0"/>
          <a:chOff x="0" y="0"/>
          <a:chExt cx="0" cy="0"/>
        </a:xfrm>
      </p:grpSpPr>
      <p:sp>
        <p:nvSpPr>
          <p:cNvPr id="572" name="Google Shape;572;p40"/>
          <p:cNvSpPr txBox="1">
            <a:spLocks noGrp="1"/>
          </p:cNvSpPr>
          <p:nvPr>
            <p:ph type="ctrTitle"/>
          </p:nvPr>
        </p:nvSpPr>
        <p:spPr>
          <a:xfrm>
            <a:off x="713225" y="892763"/>
            <a:ext cx="4176900" cy="3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 Remembrance Day —</a:t>
            </a:r>
            <a:endParaRPr dirty="0">
              <a:latin typeface="+mj-lt"/>
            </a:endParaRPr>
          </a:p>
        </p:txBody>
      </p:sp>
      <p:sp>
        <p:nvSpPr>
          <p:cNvPr id="574" name="Google Shape;574;p40"/>
          <p:cNvSpPr txBox="1">
            <a:spLocks noGrp="1"/>
          </p:cNvSpPr>
          <p:nvPr>
            <p:ph type="ctrTitle" idx="2"/>
          </p:nvPr>
        </p:nvSpPr>
        <p:spPr>
          <a:xfrm>
            <a:off x="141099" y="1270054"/>
            <a:ext cx="5531401" cy="2540611"/>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5400" dirty="0"/>
              <a:t>TITANIC SURVIVAL PREDICTION</a:t>
            </a:r>
            <a:endParaRPr dirty="0"/>
          </a:p>
        </p:txBody>
      </p:sp>
      <p:grpSp>
        <p:nvGrpSpPr>
          <p:cNvPr id="575" name="Google Shape;575;p40"/>
          <p:cNvGrpSpPr/>
          <p:nvPr/>
        </p:nvGrpSpPr>
        <p:grpSpPr>
          <a:xfrm>
            <a:off x="5069451" y="962594"/>
            <a:ext cx="8149760" cy="6883683"/>
            <a:chOff x="2701133" y="829600"/>
            <a:chExt cx="3921548" cy="3484351"/>
          </a:xfrm>
        </p:grpSpPr>
        <p:sp>
          <p:nvSpPr>
            <p:cNvPr id="576" name="Google Shape;576;p40"/>
            <p:cNvSpPr/>
            <p:nvPr/>
          </p:nvSpPr>
          <p:spPr>
            <a:xfrm>
              <a:off x="3772318" y="1182419"/>
              <a:ext cx="67899" cy="1399447"/>
            </a:xfrm>
            <a:custGeom>
              <a:avLst/>
              <a:gdLst/>
              <a:ahLst/>
              <a:cxnLst/>
              <a:rect l="l" t="t" r="r" b="b"/>
              <a:pathLst>
                <a:path w="2220" h="45756" extrusionOk="0">
                  <a:moveTo>
                    <a:pt x="2220" y="1"/>
                  </a:moveTo>
                  <a:lnTo>
                    <a:pt x="0" y="45756"/>
                  </a:lnTo>
                  <a:lnTo>
                    <a:pt x="2098" y="44878"/>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123349" y="1997731"/>
              <a:ext cx="560990" cy="490859"/>
            </a:xfrm>
            <a:custGeom>
              <a:avLst/>
              <a:gdLst/>
              <a:ahLst/>
              <a:cxnLst/>
              <a:rect l="l" t="t" r="r" b="b"/>
              <a:pathLst>
                <a:path w="18342" h="16049" extrusionOk="0">
                  <a:moveTo>
                    <a:pt x="1293" y="1"/>
                  </a:moveTo>
                  <a:lnTo>
                    <a:pt x="2220" y="12732"/>
                  </a:lnTo>
                  <a:lnTo>
                    <a:pt x="18341" y="16049"/>
                  </a:lnTo>
                  <a:lnTo>
                    <a:pt x="0" y="1404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3162864" y="1997731"/>
              <a:ext cx="521474" cy="490859"/>
            </a:xfrm>
            <a:custGeom>
              <a:avLst/>
              <a:gdLst/>
              <a:ahLst/>
              <a:cxnLst/>
              <a:rect l="l" t="t" r="r" b="b"/>
              <a:pathLst>
                <a:path w="17050" h="16049" extrusionOk="0">
                  <a:moveTo>
                    <a:pt x="1" y="1"/>
                  </a:moveTo>
                  <a:lnTo>
                    <a:pt x="928" y="12732"/>
                  </a:lnTo>
                  <a:lnTo>
                    <a:pt x="17049" y="16049"/>
                  </a:lnTo>
                  <a:lnTo>
                    <a:pt x="1391" y="12244"/>
                  </a:lnTo>
                  <a:lnTo>
                    <a:pt x="1" y="1"/>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40"/>
            <p:cNvGrpSpPr/>
            <p:nvPr/>
          </p:nvGrpSpPr>
          <p:grpSpPr>
            <a:xfrm>
              <a:off x="2983120" y="829600"/>
              <a:ext cx="3307549" cy="1747018"/>
              <a:chOff x="2983120" y="829600"/>
              <a:chExt cx="3307549" cy="1747018"/>
            </a:xfrm>
          </p:grpSpPr>
          <p:sp>
            <p:nvSpPr>
              <p:cNvPr id="580" name="Google Shape;580;p40"/>
              <p:cNvSpPr/>
              <p:nvPr/>
            </p:nvSpPr>
            <p:spPr>
              <a:xfrm>
                <a:off x="2983854" y="829600"/>
                <a:ext cx="3306116" cy="1647859"/>
              </a:xfrm>
              <a:custGeom>
                <a:avLst/>
                <a:gdLst/>
                <a:ahLst/>
                <a:cxnLst/>
                <a:rect l="l" t="t" r="r" b="b"/>
                <a:pathLst>
                  <a:path w="108096" h="53878" extrusionOk="0">
                    <a:moveTo>
                      <a:pt x="101267" y="53877"/>
                    </a:moveTo>
                    <a:lnTo>
                      <a:pt x="108096" y="38780"/>
                    </a:lnTo>
                    <a:lnTo>
                      <a:pt x="106949" y="28073"/>
                    </a:lnTo>
                    <a:lnTo>
                      <a:pt x="101779" y="24366"/>
                    </a:lnTo>
                    <a:lnTo>
                      <a:pt x="95486" y="27707"/>
                    </a:lnTo>
                    <a:lnTo>
                      <a:pt x="89169" y="24170"/>
                    </a:lnTo>
                    <a:lnTo>
                      <a:pt x="83364" y="30390"/>
                    </a:lnTo>
                    <a:cubicBezTo>
                      <a:pt x="83364" y="30390"/>
                      <a:pt x="73999" y="26292"/>
                      <a:pt x="73706" y="26000"/>
                    </a:cubicBezTo>
                    <a:cubicBezTo>
                      <a:pt x="73413" y="25707"/>
                      <a:pt x="71023" y="23122"/>
                      <a:pt x="71023" y="23122"/>
                    </a:cubicBezTo>
                    <a:lnTo>
                      <a:pt x="64828" y="19122"/>
                    </a:lnTo>
                    <a:lnTo>
                      <a:pt x="59584" y="19878"/>
                    </a:lnTo>
                    <a:lnTo>
                      <a:pt x="56146" y="24439"/>
                    </a:lnTo>
                    <a:lnTo>
                      <a:pt x="45438" y="5366"/>
                    </a:lnTo>
                    <a:lnTo>
                      <a:pt x="35122" y="0"/>
                    </a:lnTo>
                    <a:lnTo>
                      <a:pt x="25561" y="8781"/>
                    </a:lnTo>
                    <a:lnTo>
                      <a:pt x="13732" y="12220"/>
                    </a:lnTo>
                    <a:lnTo>
                      <a:pt x="4561" y="16805"/>
                    </a:lnTo>
                    <a:lnTo>
                      <a:pt x="0" y="26731"/>
                    </a:lnTo>
                    <a:lnTo>
                      <a:pt x="1049" y="5387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4701010" y="1414400"/>
                <a:ext cx="1203275" cy="657241"/>
              </a:xfrm>
              <a:custGeom>
                <a:avLst/>
                <a:gdLst/>
                <a:ahLst/>
                <a:cxnLst/>
                <a:rect l="l" t="t" r="r" b="b"/>
                <a:pathLst>
                  <a:path w="39342" h="21489" extrusionOk="0">
                    <a:moveTo>
                      <a:pt x="8683" y="1"/>
                    </a:moveTo>
                    <a:lnTo>
                      <a:pt x="3439" y="757"/>
                    </a:lnTo>
                    <a:lnTo>
                      <a:pt x="1" y="5318"/>
                    </a:lnTo>
                    <a:lnTo>
                      <a:pt x="4708" y="2147"/>
                    </a:lnTo>
                    <a:lnTo>
                      <a:pt x="8391" y="1757"/>
                    </a:lnTo>
                    <a:lnTo>
                      <a:pt x="14390" y="4952"/>
                    </a:lnTo>
                    <a:lnTo>
                      <a:pt x="20244" y="16659"/>
                    </a:lnTo>
                    <a:lnTo>
                      <a:pt x="21390" y="11488"/>
                    </a:lnTo>
                    <a:lnTo>
                      <a:pt x="24000" y="14537"/>
                    </a:lnTo>
                    <a:lnTo>
                      <a:pt x="25195" y="13537"/>
                    </a:lnTo>
                    <a:lnTo>
                      <a:pt x="26268" y="17196"/>
                    </a:lnTo>
                    <a:lnTo>
                      <a:pt x="29927" y="21488"/>
                    </a:lnTo>
                    <a:lnTo>
                      <a:pt x="34122" y="7488"/>
                    </a:lnTo>
                    <a:lnTo>
                      <a:pt x="39341" y="8586"/>
                    </a:lnTo>
                    <a:lnTo>
                      <a:pt x="33024" y="5049"/>
                    </a:lnTo>
                    <a:lnTo>
                      <a:pt x="27219" y="11244"/>
                    </a:lnTo>
                    <a:cubicBezTo>
                      <a:pt x="27219" y="11244"/>
                      <a:pt x="17854" y="7147"/>
                      <a:pt x="17561" y="6854"/>
                    </a:cubicBezTo>
                    <a:cubicBezTo>
                      <a:pt x="17268" y="6586"/>
                      <a:pt x="14878" y="4001"/>
                      <a:pt x="14878" y="4001"/>
                    </a:cubicBezTo>
                    <a:lnTo>
                      <a:pt x="8683" y="1"/>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4058006" y="829600"/>
                <a:ext cx="643050" cy="748231"/>
              </a:xfrm>
              <a:custGeom>
                <a:avLst/>
                <a:gdLst/>
                <a:ahLst/>
                <a:cxnLst/>
                <a:rect l="l" t="t" r="r" b="b"/>
                <a:pathLst>
                  <a:path w="21025" h="24464" extrusionOk="0">
                    <a:moveTo>
                      <a:pt x="1" y="0"/>
                    </a:moveTo>
                    <a:lnTo>
                      <a:pt x="6439" y="4976"/>
                    </a:lnTo>
                    <a:cubicBezTo>
                      <a:pt x="6439" y="4976"/>
                      <a:pt x="9561" y="5610"/>
                      <a:pt x="9561" y="6000"/>
                    </a:cubicBezTo>
                    <a:cubicBezTo>
                      <a:pt x="9561" y="6366"/>
                      <a:pt x="21025" y="24463"/>
                      <a:pt x="21025" y="24463"/>
                    </a:cubicBezTo>
                    <a:lnTo>
                      <a:pt x="10317" y="53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5533485" y="1568819"/>
                <a:ext cx="211128" cy="503551"/>
              </a:xfrm>
              <a:custGeom>
                <a:avLst/>
                <a:gdLst/>
                <a:ahLst/>
                <a:cxnLst/>
                <a:rect l="l" t="t" r="r" b="b"/>
                <a:pathLst>
                  <a:path w="6903" h="16464" extrusionOk="0">
                    <a:moveTo>
                      <a:pt x="0" y="6195"/>
                    </a:moveTo>
                    <a:lnTo>
                      <a:pt x="2708" y="16464"/>
                    </a:lnTo>
                    <a:lnTo>
                      <a:pt x="6903" y="2439"/>
                    </a:lnTo>
                    <a:lnTo>
                      <a:pt x="58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5141118" y="1536736"/>
                <a:ext cx="179045" cy="387176"/>
              </a:xfrm>
              <a:custGeom>
                <a:avLst/>
                <a:gdLst/>
                <a:ahLst/>
                <a:cxnLst/>
                <a:rect l="l" t="t" r="r" b="b"/>
                <a:pathLst>
                  <a:path w="5854" h="12659" extrusionOk="0">
                    <a:moveTo>
                      <a:pt x="513" y="1"/>
                    </a:moveTo>
                    <a:lnTo>
                      <a:pt x="0" y="952"/>
                    </a:lnTo>
                    <a:lnTo>
                      <a:pt x="5854" y="12659"/>
                    </a:lnTo>
                    <a:lnTo>
                      <a:pt x="3196" y="2854"/>
                    </a:lnTo>
                    <a:cubicBezTo>
                      <a:pt x="2878" y="2586"/>
                      <a:pt x="513" y="1"/>
                      <a:pt x="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4701010" y="1436787"/>
                <a:ext cx="149224" cy="140263"/>
              </a:xfrm>
              <a:custGeom>
                <a:avLst/>
                <a:gdLst/>
                <a:ahLst/>
                <a:cxnLst/>
                <a:rect l="l" t="t" r="r" b="b"/>
                <a:pathLst>
                  <a:path w="4879" h="4586" extrusionOk="0">
                    <a:moveTo>
                      <a:pt x="4781" y="1391"/>
                    </a:moveTo>
                    <a:cubicBezTo>
                      <a:pt x="4878" y="1366"/>
                      <a:pt x="3439" y="1"/>
                      <a:pt x="3439" y="1"/>
                    </a:cubicBezTo>
                    <a:lnTo>
                      <a:pt x="1" y="4586"/>
                    </a:lnTo>
                    <a:cubicBezTo>
                      <a:pt x="1" y="4586"/>
                      <a:pt x="4708" y="1415"/>
                      <a:pt x="4781" y="13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6096664" y="1574783"/>
                <a:ext cx="193236" cy="440883"/>
              </a:xfrm>
              <a:custGeom>
                <a:avLst/>
                <a:gdLst/>
                <a:ahLst/>
                <a:cxnLst/>
                <a:rect l="l" t="t" r="r" b="b"/>
                <a:pathLst>
                  <a:path w="6318" h="14415" extrusionOk="0">
                    <a:moveTo>
                      <a:pt x="1" y="1"/>
                    </a:moveTo>
                    <a:lnTo>
                      <a:pt x="6318" y="14415"/>
                    </a:lnTo>
                    <a:lnTo>
                      <a:pt x="5171" y="370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6081005" y="1574783"/>
                <a:ext cx="208896" cy="902655"/>
              </a:xfrm>
              <a:custGeom>
                <a:avLst/>
                <a:gdLst/>
                <a:ahLst/>
                <a:cxnLst/>
                <a:rect l="l" t="t" r="r" b="b"/>
                <a:pathLst>
                  <a:path w="6830" h="29513" extrusionOk="0">
                    <a:moveTo>
                      <a:pt x="513" y="1"/>
                    </a:moveTo>
                    <a:lnTo>
                      <a:pt x="1" y="29512"/>
                    </a:lnTo>
                    <a:lnTo>
                      <a:pt x="6830" y="144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5904228" y="1574783"/>
                <a:ext cx="192471" cy="902655"/>
              </a:xfrm>
              <a:custGeom>
                <a:avLst/>
                <a:gdLst/>
                <a:ahLst/>
                <a:cxnLst/>
                <a:rect l="l" t="t" r="r" b="b"/>
                <a:pathLst>
                  <a:path w="6293" h="29513" extrusionOk="0">
                    <a:moveTo>
                      <a:pt x="0" y="3342"/>
                    </a:moveTo>
                    <a:lnTo>
                      <a:pt x="5781" y="29512"/>
                    </a:lnTo>
                    <a:lnTo>
                      <a:pt x="6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5620000" y="1659075"/>
                <a:ext cx="461038" cy="902681"/>
              </a:xfrm>
              <a:custGeom>
                <a:avLst/>
                <a:gdLst/>
                <a:ahLst/>
                <a:cxnLst/>
                <a:rect l="l" t="t" r="r" b="b"/>
                <a:pathLst>
                  <a:path w="15074" h="36927" extrusionOk="0">
                    <a:moveTo>
                      <a:pt x="4318" y="1"/>
                    </a:moveTo>
                    <a:lnTo>
                      <a:pt x="1" y="36927"/>
                    </a:lnTo>
                    <a:lnTo>
                      <a:pt x="15074" y="26756"/>
                    </a:lnTo>
                    <a:lnTo>
                      <a:pt x="9293" y="5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5616275" y="1659075"/>
                <a:ext cx="135797" cy="902681"/>
              </a:xfrm>
              <a:custGeom>
                <a:avLst/>
                <a:gdLst/>
                <a:ahLst/>
                <a:cxnLst/>
                <a:rect l="l" t="t" r="r" b="b"/>
                <a:pathLst>
                  <a:path w="4440" h="36927" extrusionOk="0">
                    <a:moveTo>
                      <a:pt x="1" y="13513"/>
                    </a:moveTo>
                    <a:lnTo>
                      <a:pt x="123" y="36927"/>
                    </a:lnTo>
                    <a:lnTo>
                      <a:pt x="4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5141118" y="1565822"/>
                <a:ext cx="447611" cy="981717"/>
              </a:xfrm>
              <a:custGeom>
                <a:avLst/>
                <a:gdLst/>
                <a:ahLst/>
                <a:cxnLst/>
                <a:rect l="l" t="t" r="r" b="b"/>
                <a:pathLst>
                  <a:path w="14635" h="32098" extrusionOk="0">
                    <a:moveTo>
                      <a:pt x="7244" y="7001"/>
                    </a:moveTo>
                    <a:lnTo>
                      <a:pt x="14634" y="31586"/>
                    </a:lnTo>
                    <a:lnTo>
                      <a:pt x="2781" y="32098"/>
                    </a:lnTo>
                    <a:lnTo>
                      <a:pt x="0" y="1"/>
                    </a:lnTo>
                    <a:lnTo>
                      <a:pt x="5854" y="1170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4762913" y="1468105"/>
                <a:ext cx="226054" cy="1071240"/>
              </a:xfrm>
              <a:custGeom>
                <a:avLst/>
                <a:gdLst/>
                <a:ahLst/>
                <a:cxnLst/>
                <a:rect l="l" t="t" r="r" b="b"/>
                <a:pathLst>
                  <a:path w="7391" h="35025" extrusionOk="0">
                    <a:moveTo>
                      <a:pt x="6367" y="1"/>
                    </a:moveTo>
                    <a:lnTo>
                      <a:pt x="7391" y="35024"/>
                    </a:lnTo>
                    <a:lnTo>
                      <a:pt x="1" y="34903"/>
                    </a:lnTo>
                    <a:lnTo>
                      <a:pt x="2757" y="3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4254938" y="981756"/>
                <a:ext cx="457307" cy="1576993"/>
              </a:xfrm>
              <a:custGeom>
                <a:avLst/>
                <a:gdLst/>
                <a:ahLst/>
                <a:cxnLst/>
                <a:rect l="l" t="t" r="r" b="b"/>
                <a:pathLst>
                  <a:path w="14952" h="51561" extrusionOk="0">
                    <a:moveTo>
                      <a:pt x="14586" y="19488"/>
                    </a:moveTo>
                    <a:lnTo>
                      <a:pt x="14951" y="51561"/>
                    </a:lnTo>
                    <a:lnTo>
                      <a:pt x="4391" y="51561"/>
                    </a:lnTo>
                    <a:lnTo>
                      <a:pt x="5025" y="11830"/>
                    </a:lnTo>
                    <a:lnTo>
                      <a:pt x="0" y="1"/>
                    </a:lnTo>
                    <a:lnTo>
                      <a:pt x="3122" y="10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3836453" y="1178688"/>
                <a:ext cx="338698" cy="1388253"/>
              </a:xfrm>
              <a:custGeom>
                <a:avLst/>
                <a:gdLst/>
                <a:ahLst/>
                <a:cxnLst/>
                <a:rect l="l" t="t" r="r" b="b"/>
                <a:pathLst>
                  <a:path w="11074" h="45390" extrusionOk="0">
                    <a:moveTo>
                      <a:pt x="7513" y="1"/>
                    </a:moveTo>
                    <a:lnTo>
                      <a:pt x="11074" y="45390"/>
                    </a:lnTo>
                    <a:lnTo>
                      <a:pt x="1" y="45000"/>
                    </a:lnTo>
                    <a:lnTo>
                      <a:pt x="123" y="123"/>
                    </a:lnTo>
                    <a:lnTo>
                      <a:pt x="4318" y="31122"/>
                    </a:lnTo>
                    <a:lnTo>
                      <a:pt x="6489" y="194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40"/>
              <p:cNvSpPr/>
              <p:nvPr/>
            </p:nvSpPr>
            <p:spPr>
              <a:xfrm>
                <a:off x="3015939" y="1306992"/>
                <a:ext cx="656476" cy="1243482"/>
              </a:xfrm>
              <a:custGeom>
                <a:avLst/>
                <a:gdLst/>
                <a:ahLst/>
                <a:cxnLst/>
                <a:rect l="l" t="t" r="r" b="b"/>
                <a:pathLst>
                  <a:path w="21464" h="43342" extrusionOk="0">
                    <a:moveTo>
                      <a:pt x="12317" y="1"/>
                    </a:moveTo>
                    <a:lnTo>
                      <a:pt x="21463" y="43341"/>
                    </a:lnTo>
                    <a:lnTo>
                      <a:pt x="3390" y="41195"/>
                    </a:lnTo>
                    <a:lnTo>
                      <a:pt x="0" y="38268"/>
                    </a:lnTo>
                    <a:lnTo>
                      <a:pt x="4805" y="22586"/>
                    </a:lnTo>
                    <a:lnTo>
                      <a:pt x="4537" y="29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3118119" y="1398007"/>
                <a:ext cx="44776" cy="599772"/>
              </a:xfrm>
              <a:custGeom>
                <a:avLst/>
                <a:gdLst/>
                <a:ahLst/>
                <a:cxnLst/>
                <a:rect l="l" t="t" r="r" b="b"/>
                <a:pathLst>
                  <a:path w="1464" h="19610" extrusionOk="0">
                    <a:moveTo>
                      <a:pt x="1196" y="0"/>
                    </a:moveTo>
                    <a:lnTo>
                      <a:pt x="1" y="366"/>
                    </a:lnTo>
                    <a:lnTo>
                      <a:pt x="1464" y="19610"/>
                    </a:lnTo>
                    <a:lnTo>
                      <a:pt x="1196" y="0"/>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198235" y="981756"/>
                <a:ext cx="210394" cy="1576993"/>
              </a:xfrm>
              <a:custGeom>
                <a:avLst/>
                <a:gdLst/>
                <a:ahLst/>
                <a:cxnLst/>
                <a:rect l="l" t="t" r="r" b="b"/>
                <a:pathLst>
                  <a:path w="6879" h="51561" extrusionOk="0">
                    <a:moveTo>
                      <a:pt x="1854" y="1"/>
                    </a:moveTo>
                    <a:lnTo>
                      <a:pt x="1" y="391"/>
                    </a:lnTo>
                    <a:lnTo>
                      <a:pt x="6001" y="12805"/>
                    </a:lnTo>
                    <a:lnTo>
                      <a:pt x="6245" y="51561"/>
                    </a:lnTo>
                    <a:lnTo>
                      <a:pt x="6879" y="11830"/>
                    </a:lnTo>
                    <a:lnTo>
                      <a:pt x="18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3392625" y="1151100"/>
                <a:ext cx="379712" cy="1399403"/>
              </a:xfrm>
              <a:custGeom>
                <a:avLst/>
                <a:gdLst/>
                <a:ahLst/>
                <a:cxnLst/>
                <a:rect l="l" t="t" r="r" b="b"/>
                <a:pathLst>
                  <a:path w="12416" h="48439" extrusionOk="0">
                    <a:moveTo>
                      <a:pt x="1" y="5098"/>
                    </a:moveTo>
                    <a:lnTo>
                      <a:pt x="9147" y="48438"/>
                    </a:lnTo>
                    <a:lnTo>
                      <a:pt x="12415" y="46780"/>
                    </a:lnTo>
                    <a:lnTo>
                      <a:pt x="108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0"/>
              <p:cNvSpPr/>
              <p:nvPr/>
            </p:nvSpPr>
            <p:spPr>
              <a:xfrm>
                <a:off x="4701010" y="1479299"/>
                <a:ext cx="146227" cy="1079436"/>
              </a:xfrm>
              <a:custGeom>
                <a:avLst/>
                <a:gdLst/>
                <a:ahLst/>
                <a:cxnLst/>
                <a:rect l="l" t="t" r="r" b="b"/>
                <a:pathLst>
                  <a:path w="4781" h="35293" extrusionOk="0">
                    <a:moveTo>
                      <a:pt x="1" y="3220"/>
                    </a:moveTo>
                    <a:lnTo>
                      <a:pt x="4781" y="1"/>
                    </a:lnTo>
                    <a:lnTo>
                      <a:pt x="2025" y="34537"/>
                    </a:lnTo>
                    <a:lnTo>
                      <a:pt x="366" y="352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066202" y="1178688"/>
                <a:ext cx="255171" cy="1388253"/>
              </a:xfrm>
              <a:custGeom>
                <a:avLst/>
                <a:gdLst/>
                <a:ahLst/>
                <a:cxnLst/>
                <a:rect l="l" t="t" r="r" b="b"/>
                <a:pathLst>
                  <a:path w="8343" h="45390" extrusionOk="0">
                    <a:moveTo>
                      <a:pt x="1" y="1"/>
                    </a:moveTo>
                    <a:lnTo>
                      <a:pt x="3562" y="45390"/>
                    </a:lnTo>
                    <a:lnTo>
                      <a:pt x="8342" y="44683"/>
                    </a:lnTo>
                    <a:lnTo>
                      <a:pt x="1"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3837950" y="1188375"/>
                <a:ext cx="210394" cy="1388243"/>
              </a:xfrm>
              <a:custGeom>
                <a:avLst/>
                <a:gdLst/>
                <a:ahLst/>
                <a:cxnLst/>
                <a:rect l="l" t="t" r="r" b="b"/>
                <a:pathLst>
                  <a:path w="6879" h="47171" extrusionOk="0">
                    <a:moveTo>
                      <a:pt x="1" y="1"/>
                    </a:moveTo>
                    <a:lnTo>
                      <a:pt x="3757" y="46902"/>
                    </a:lnTo>
                    <a:lnTo>
                      <a:pt x="6879" y="47170"/>
                    </a:lnTo>
                    <a:lnTo>
                      <a:pt x="6440" y="19342"/>
                    </a:lnTo>
                    <a:lnTo>
                      <a:pt x="6440" y="19098"/>
                    </a:lnTo>
                    <a:lnTo>
                      <a:pt x="4269" y="3080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4276561" y="1373386"/>
                <a:ext cx="112675" cy="1185352"/>
              </a:xfrm>
              <a:custGeom>
                <a:avLst/>
                <a:gdLst/>
                <a:ahLst/>
                <a:cxnLst/>
                <a:rect l="l" t="t" r="r" b="b"/>
                <a:pathLst>
                  <a:path w="3684" h="38756" extrusionOk="0">
                    <a:moveTo>
                      <a:pt x="3440" y="0"/>
                    </a:moveTo>
                    <a:lnTo>
                      <a:pt x="1903" y="27366"/>
                    </a:lnTo>
                    <a:lnTo>
                      <a:pt x="1" y="23219"/>
                    </a:lnTo>
                    <a:lnTo>
                      <a:pt x="1464" y="38317"/>
                    </a:lnTo>
                    <a:lnTo>
                      <a:pt x="3684" y="387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3015937" y="1986537"/>
                <a:ext cx="668405" cy="502053"/>
              </a:xfrm>
              <a:custGeom>
                <a:avLst/>
                <a:gdLst/>
                <a:ahLst/>
                <a:cxnLst/>
                <a:rect l="l" t="t" r="r" b="b"/>
                <a:pathLst>
                  <a:path w="21854" h="16415" extrusionOk="0">
                    <a:moveTo>
                      <a:pt x="0" y="16049"/>
                    </a:moveTo>
                    <a:cubicBezTo>
                      <a:pt x="0" y="16049"/>
                      <a:pt x="4537" y="1"/>
                      <a:pt x="4805" y="367"/>
                    </a:cubicBezTo>
                    <a:cubicBezTo>
                      <a:pt x="5049" y="757"/>
                      <a:pt x="3512" y="14415"/>
                      <a:pt x="3512" y="14415"/>
                    </a:cubicBezTo>
                    <a:lnTo>
                      <a:pt x="21853" y="164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5904228" y="1574783"/>
                <a:ext cx="386441" cy="902655"/>
              </a:xfrm>
              <a:custGeom>
                <a:avLst/>
                <a:gdLst/>
                <a:ahLst/>
                <a:cxnLst/>
                <a:rect l="l" t="t" r="r" b="b"/>
                <a:pathLst>
                  <a:path w="12635" h="29513" extrusionOk="0">
                    <a:moveTo>
                      <a:pt x="7268" y="22634"/>
                    </a:moveTo>
                    <a:cubicBezTo>
                      <a:pt x="7268" y="22781"/>
                      <a:pt x="6317" y="1"/>
                      <a:pt x="6317" y="1"/>
                    </a:cubicBezTo>
                    <a:lnTo>
                      <a:pt x="5220" y="23195"/>
                    </a:lnTo>
                    <a:lnTo>
                      <a:pt x="0" y="3342"/>
                    </a:lnTo>
                    <a:lnTo>
                      <a:pt x="5805" y="29512"/>
                    </a:lnTo>
                    <a:lnTo>
                      <a:pt x="12634" y="14415"/>
                    </a:lnTo>
                    <a:cubicBezTo>
                      <a:pt x="12634" y="14415"/>
                      <a:pt x="7268" y="22488"/>
                      <a:pt x="7268" y="22634"/>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2983120" y="829600"/>
                <a:ext cx="1271877" cy="818332"/>
              </a:xfrm>
              <a:custGeom>
                <a:avLst/>
                <a:gdLst/>
                <a:ahLst/>
                <a:cxnLst/>
                <a:rect l="l" t="t" r="r" b="b"/>
                <a:pathLst>
                  <a:path w="41585" h="26756" extrusionOk="0">
                    <a:moveTo>
                      <a:pt x="35146" y="0"/>
                    </a:moveTo>
                    <a:lnTo>
                      <a:pt x="25609" y="8781"/>
                    </a:lnTo>
                    <a:lnTo>
                      <a:pt x="13756" y="12220"/>
                    </a:lnTo>
                    <a:lnTo>
                      <a:pt x="4585" y="16805"/>
                    </a:lnTo>
                    <a:lnTo>
                      <a:pt x="0" y="26756"/>
                    </a:lnTo>
                    <a:lnTo>
                      <a:pt x="5171" y="18732"/>
                    </a:lnTo>
                    <a:lnTo>
                      <a:pt x="13390" y="15610"/>
                    </a:lnTo>
                    <a:lnTo>
                      <a:pt x="28024" y="11537"/>
                    </a:lnTo>
                    <a:lnTo>
                      <a:pt x="35414" y="11415"/>
                    </a:lnTo>
                    <a:lnTo>
                      <a:pt x="41584" y="4976"/>
                    </a:lnTo>
                    <a:lnTo>
                      <a:pt x="351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40"/>
            <p:cNvSpPr/>
            <p:nvPr/>
          </p:nvSpPr>
          <p:spPr>
            <a:xfrm>
              <a:off x="2701133" y="2477383"/>
              <a:ext cx="3921548" cy="1836568"/>
            </a:xfrm>
            <a:custGeom>
              <a:avLst/>
              <a:gdLst/>
              <a:ahLst/>
              <a:cxnLst/>
              <a:rect l="l" t="t" r="r" b="b"/>
              <a:pathLst>
                <a:path w="128218" h="60048" extrusionOk="0">
                  <a:moveTo>
                    <a:pt x="5927" y="16927"/>
                  </a:moveTo>
                  <a:lnTo>
                    <a:pt x="952" y="21683"/>
                  </a:lnTo>
                  <a:lnTo>
                    <a:pt x="1" y="29707"/>
                  </a:lnTo>
                  <a:lnTo>
                    <a:pt x="4781" y="36975"/>
                  </a:lnTo>
                  <a:lnTo>
                    <a:pt x="9220" y="43828"/>
                  </a:lnTo>
                  <a:lnTo>
                    <a:pt x="19342" y="51853"/>
                  </a:lnTo>
                  <a:lnTo>
                    <a:pt x="26610" y="49316"/>
                  </a:lnTo>
                  <a:lnTo>
                    <a:pt x="34439" y="45463"/>
                  </a:lnTo>
                  <a:lnTo>
                    <a:pt x="42073" y="44999"/>
                  </a:lnTo>
                  <a:lnTo>
                    <a:pt x="46097" y="48731"/>
                  </a:lnTo>
                  <a:lnTo>
                    <a:pt x="51244" y="56438"/>
                  </a:lnTo>
                  <a:lnTo>
                    <a:pt x="59658" y="55560"/>
                  </a:lnTo>
                  <a:lnTo>
                    <a:pt x="60804" y="50218"/>
                  </a:lnTo>
                  <a:lnTo>
                    <a:pt x="62902" y="44999"/>
                  </a:lnTo>
                  <a:lnTo>
                    <a:pt x="70146" y="47975"/>
                  </a:lnTo>
                  <a:lnTo>
                    <a:pt x="73194" y="59706"/>
                  </a:lnTo>
                  <a:cubicBezTo>
                    <a:pt x="73194" y="59706"/>
                    <a:pt x="73316" y="59828"/>
                    <a:pt x="73511" y="60048"/>
                  </a:cubicBezTo>
                  <a:lnTo>
                    <a:pt x="102925" y="60048"/>
                  </a:lnTo>
                  <a:lnTo>
                    <a:pt x="104535" y="51828"/>
                  </a:lnTo>
                  <a:lnTo>
                    <a:pt x="115047" y="40243"/>
                  </a:lnTo>
                  <a:lnTo>
                    <a:pt x="123242" y="28048"/>
                  </a:lnTo>
                  <a:lnTo>
                    <a:pt x="128217" y="15292"/>
                  </a:lnTo>
                  <a:lnTo>
                    <a:pt x="124779" y="9195"/>
                  </a:lnTo>
                  <a:lnTo>
                    <a:pt x="114852" y="5927"/>
                  </a:lnTo>
                  <a:lnTo>
                    <a:pt x="110072" y="732"/>
                  </a:lnTo>
                  <a:lnTo>
                    <a:pt x="110511" y="0"/>
                  </a:lnTo>
                  <a:lnTo>
                    <a:pt x="10293" y="0"/>
                  </a:lnTo>
                  <a:lnTo>
                    <a:pt x="10561" y="5341"/>
                  </a:lnTo>
                  <a:close/>
                </a:path>
              </a:pathLst>
            </a:custGeom>
            <a:solidFill>
              <a:srgbClr val="6B919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015939" y="2477378"/>
              <a:ext cx="3313005" cy="210528"/>
            </a:xfrm>
            <a:custGeom>
              <a:avLst/>
              <a:gdLst/>
              <a:ahLst/>
              <a:cxnLst/>
              <a:rect l="l" t="t" r="r" b="b"/>
              <a:pathLst>
                <a:path w="110877" h="4709" extrusionOk="0">
                  <a:moveTo>
                    <a:pt x="1" y="0"/>
                  </a:moveTo>
                  <a:lnTo>
                    <a:pt x="416" y="1683"/>
                  </a:lnTo>
                  <a:cubicBezTo>
                    <a:pt x="1080" y="1671"/>
                    <a:pt x="1749" y="1661"/>
                    <a:pt x="2420" y="1661"/>
                  </a:cubicBezTo>
                  <a:cubicBezTo>
                    <a:pt x="5863" y="1661"/>
                    <a:pt x="9342" y="1924"/>
                    <a:pt x="12342" y="3537"/>
                  </a:cubicBezTo>
                  <a:cubicBezTo>
                    <a:pt x="13267" y="4040"/>
                    <a:pt x="14276" y="4708"/>
                    <a:pt x="15299" y="4708"/>
                  </a:cubicBezTo>
                  <a:cubicBezTo>
                    <a:pt x="15516" y="4708"/>
                    <a:pt x="15734" y="4678"/>
                    <a:pt x="15952" y="4610"/>
                  </a:cubicBezTo>
                  <a:cubicBezTo>
                    <a:pt x="16464" y="4439"/>
                    <a:pt x="16903" y="4073"/>
                    <a:pt x="17391" y="3805"/>
                  </a:cubicBezTo>
                  <a:cubicBezTo>
                    <a:pt x="18269" y="3317"/>
                    <a:pt x="19318" y="3195"/>
                    <a:pt x="20318" y="3073"/>
                  </a:cubicBezTo>
                  <a:cubicBezTo>
                    <a:pt x="25975" y="2467"/>
                    <a:pt x="31652" y="2272"/>
                    <a:pt x="37337" y="2272"/>
                  </a:cubicBezTo>
                  <a:cubicBezTo>
                    <a:pt x="47436" y="2272"/>
                    <a:pt x="57562" y="2887"/>
                    <a:pt x="67658" y="2903"/>
                  </a:cubicBezTo>
                  <a:cubicBezTo>
                    <a:pt x="74292" y="2903"/>
                    <a:pt x="80902" y="2659"/>
                    <a:pt x="87511" y="2415"/>
                  </a:cubicBezTo>
                  <a:lnTo>
                    <a:pt x="110877" y="1512"/>
                  </a:lnTo>
                  <a:lnTo>
                    <a:pt x="110877" y="1512"/>
                  </a:lnTo>
                  <a:cubicBezTo>
                    <a:pt x="110842" y="1514"/>
                    <a:pt x="110808" y="1514"/>
                    <a:pt x="110773" y="1514"/>
                  </a:cubicBezTo>
                  <a:cubicBezTo>
                    <a:pt x="109515" y="1514"/>
                    <a:pt x="107841" y="678"/>
                    <a:pt x="106560" y="488"/>
                  </a:cubicBezTo>
                  <a:cubicBezTo>
                    <a:pt x="106246" y="447"/>
                    <a:pt x="105877" y="440"/>
                    <a:pt x="105487" y="440"/>
                  </a:cubicBezTo>
                  <a:cubicBezTo>
                    <a:pt x="105300" y="440"/>
                    <a:pt x="105109" y="442"/>
                    <a:pt x="104917" y="442"/>
                  </a:cubicBezTo>
                  <a:cubicBezTo>
                    <a:pt x="104069" y="442"/>
                    <a:pt x="103196" y="413"/>
                    <a:pt x="102609" y="98"/>
                  </a:cubicBezTo>
                  <a:cubicBezTo>
                    <a:pt x="102535" y="73"/>
                    <a:pt x="102462" y="25"/>
                    <a:pt x="102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40"/>
          <p:cNvGrpSpPr/>
          <p:nvPr/>
        </p:nvGrpSpPr>
        <p:grpSpPr>
          <a:xfrm>
            <a:off x="1710889" y="3681290"/>
            <a:ext cx="2181562" cy="673098"/>
            <a:chOff x="799450" y="3532500"/>
            <a:chExt cx="1937100" cy="597672"/>
          </a:xfrm>
        </p:grpSpPr>
        <p:grpSp>
          <p:nvGrpSpPr>
            <p:cNvPr id="609" name="Google Shape;609;p40"/>
            <p:cNvGrpSpPr/>
            <p:nvPr/>
          </p:nvGrpSpPr>
          <p:grpSpPr>
            <a:xfrm>
              <a:off x="883550" y="3532500"/>
              <a:ext cx="1754875" cy="355800"/>
              <a:chOff x="883550" y="3532500"/>
              <a:chExt cx="1754875" cy="355800"/>
            </a:xfrm>
          </p:grpSpPr>
          <p:sp>
            <p:nvSpPr>
              <p:cNvPr id="610" name="Google Shape;610;p40"/>
              <p:cNvSpPr/>
              <p:nvPr/>
            </p:nvSpPr>
            <p:spPr>
              <a:xfrm>
                <a:off x="1031075" y="3557600"/>
                <a:ext cx="1369225" cy="36100"/>
              </a:xfrm>
              <a:custGeom>
                <a:avLst/>
                <a:gdLst/>
                <a:ahLst/>
                <a:cxnLst/>
                <a:rect l="l" t="t" r="r" b="b"/>
                <a:pathLst>
                  <a:path w="54769" h="1444" extrusionOk="0">
                    <a:moveTo>
                      <a:pt x="0" y="381"/>
                    </a:moveTo>
                    <a:cubicBezTo>
                      <a:pt x="5112" y="556"/>
                      <a:pt x="21543" y="1492"/>
                      <a:pt x="30671" y="1428"/>
                    </a:cubicBezTo>
                    <a:cubicBezTo>
                      <a:pt x="39799" y="1365"/>
                      <a:pt x="50753" y="238"/>
                      <a:pt x="54769" y="0"/>
                    </a:cubicBezTo>
                  </a:path>
                </a:pathLst>
              </a:custGeom>
              <a:noFill/>
              <a:ln w="9525" cap="flat" cmpd="sng">
                <a:solidFill>
                  <a:srgbClr val="FFFFFF"/>
                </a:solidFill>
                <a:prstDash val="solid"/>
                <a:round/>
                <a:headEnd type="none" w="med" len="med"/>
                <a:tailEnd type="none" w="med" len="med"/>
              </a:ln>
            </p:spPr>
            <p:txBody>
              <a:bodyPr/>
              <a:lstStyle/>
              <a:p>
                <a:endParaRPr lang="en-MY"/>
              </a:p>
            </p:txBody>
          </p:sp>
          <p:cxnSp>
            <p:nvCxnSpPr>
              <p:cNvPr id="611" name="Google Shape;611;p40"/>
              <p:cNvCxnSpPr/>
              <p:nvPr/>
            </p:nvCxnSpPr>
            <p:spPr>
              <a:xfrm rot="10800000" flipH="1">
                <a:off x="883550" y="3581550"/>
                <a:ext cx="143700" cy="301500"/>
              </a:xfrm>
              <a:prstGeom prst="straightConnector1">
                <a:avLst/>
              </a:prstGeom>
              <a:noFill/>
              <a:ln w="9525" cap="flat" cmpd="sng">
                <a:solidFill>
                  <a:srgbClr val="FFFFFF"/>
                </a:solidFill>
                <a:prstDash val="solid"/>
                <a:round/>
                <a:headEnd type="none" w="med" len="med"/>
                <a:tailEnd type="none" w="med" len="med"/>
              </a:ln>
            </p:spPr>
          </p:cxnSp>
          <p:cxnSp>
            <p:nvCxnSpPr>
              <p:cNvPr id="612" name="Google Shape;612;p40"/>
              <p:cNvCxnSpPr/>
              <p:nvPr/>
            </p:nvCxnSpPr>
            <p:spPr>
              <a:xfrm rot="10800000" flipH="1">
                <a:off x="966900" y="3584925"/>
                <a:ext cx="62400" cy="297900"/>
              </a:xfrm>
              <a:prstGeom prst="straightConnector1">
                <a:avLst/>
              </a:prstGeom>
              <a:noFill/>
              <a:ln w="9525" cap="flat" cmpd="sng">
                <a:solidFill>
                  <a:srgbClr val="FFFFFF"/>
                </a:solidFill>
                <a:prstDash val="solid"/>
                <a:round/>
                <a:headEnd type="none" w="med" len="med"/>
                <a:tailEnd type="none" w="med" len="med"/>
              </a:ln>
            </p:spPr>
          </p:cxnSp>
          <p:cxnSp>
            <p:nvCxnSpPr>
              <p:cNvPr id="613" name="Google Shape;613;p40"/>
              <p:cNvCxnSpPr/>
              <p:nvPr/>
            </p:nvCxnSpPr>
            <p:spPr>
              <a:xfrm rot="10800000">
                <a:off x="1015125" y="3532500"/>
                <a:ext cx="108600" cy="355800"/>
              </a:xfrm>
              <a:prstGeom prst="straightConnector1">
                <a:avLst/>
              </a:prstGeom>
              <a:noFill/>
              <a:ln w="9525" cap="flat" cmpd="sng">
                <a:solidFill>
                  <a:schemeClr val="accent6"/>
                </a:solidFill>
                <a:prstDash val="solid"/>
                <a:round/>
                <a:headEnd type="none" w="med" len="med"/>
                <a:tailEnd type="oval" w="med" len="med"/>
              </a:ln>
            </p:spPr>
          </p:cxnSp>
          <p:cxnSp>
            <p:nvCxnSpPr>
              <p:cNvPr id="614" name="Google Shape;614;p40"/>
              <p:cNvCxnSpPr/>
              <p:nvPr/>
            </p:nvCxnSpPr>
            <p:spPr>
              <a:xfrm rot="10800000">
                <a:off x="2404725" y="3586050"/>
                <a:ext cx="233700" cy="297000"/>
              </a:xfrm>
              <a:prstGeom prst="straightConnector1">
                <a:avLst/>
              </a:prstGeom>
              <a:noFill/>
              <a:ln w="9525" cap="flat" cmpd="sng">
                <a:solidFill>
                  <a:srgbClr val="FFFFFF"/>
                </a:solidFill>
                <a:prstDash val="solid"/>
                <a:round/>
                <a:headEnd type="none" w="med" len="med"/>
                <a:tailEnd type="none" w="med" len="med"/>
              </a:ln>
            </p:spPr>
          </p:cxnSp>
          <p:cxnSp>
            <p:nvCxnSpPr>
              <p:cNvPr id="615" name="Google Shape;615;p40"/>
              <p:cNvCxnSpPr/>
              <p:nvPr/>
            </p:nvCxnSpPr>
            <p:spPr>
              <a:xfrm rot="10800000">
                <a:off x="2404775" y="3593325"/>
                <a:ext cx="150300" cy="289500"/>
              </a:xfrm>
              <a:prstGeom prst="straightConnector1">
                <a:avLst/>
              </a:prstGeom>
              <a:noFill/>
              <a:ln w="9525" cap="flat" cmpd="sng">
                <a:solidFill>
                  <a:srgbClr val="FFFFFF"/>
                </a:solidFill>
                <a:prstDash val="solid"/>
                <a:round/>
                <a:headEnd type="none" w="med" len="med"/>
                <a:tailEnd type="none" w="med" len="med"/>
              </a:ln>
            </p:spPr>
          </p:cxnSp>
          <p:cxnSp>
            <p:nvCxnSpPr>
              <p:cNvPr id="616" name="Google Shape;616;p40"/>
              <p:cNvCxnSpPr/>
              <p:nvPr/>
            </p:nvCxnSpPr>
            <p:spPr>
              <a:xfrm rot="10800000">
                <a:off x="2384075" y="3532500"/>
                <a:ext cx="108600" cy="355800"/>
              </a:xfrm>
              <a:prstGeom prst="straightConnector1">
                <a:avLst/>
              </a:prstGeom>
              <a:noFill/>
              <a:ln w="9525" cap="flat" cmpd="sng">
                <a:solidFill>
                  <a:schemeClr val="accent6"/>
                </a:solidFill>
                <a:prstDash val="solid"/>
                <a:round/>
                <a:headEnd type="none" w="med" len="med"/>
                <a:tailEnd type="oval" w="med" len="med"/>
              </a:ln>
            </p:spPr>
          </p:cxnSp>
        </p:grpSp>
        <p:grpSp>
          <p:nvGrpSpPr>
            <p:cNvPr id="617" name="Google Shape;617;p40"/>
            <p:cNvGrpSpPr/>
            <p:nvPr/>
          </p:nvGrpSpPr>
          <p:grpSpPr>
            <a:xfrm>
              <a:off x="799450" y="3882200"/>
              <a:ext cx="1937100" cy="247972"/>
              <a:chOff x="799450" y="3882200"/>
              <a:chExt cx="1937100" cy="247972"/>
            </a:xfrm>
          </p:grpSpPr>
          <p:grpSp>
            <p:nvGrpSpPr>
              <p:cNvPr id="618" name="Google Shape;618;p40"/>
              <p:cNvGrpSpPr/>
              <p:nvPr/>
            </p:nvGrpSpPr>
            <p:grpSpPr>
              <a:xfrm>
                <a:off x="799450" y="3932909"/>
                <a:ext cx="1937100" cy="197263"/>
                <a:chOff x="799450" y="3983858"/>
                <a:chExt cx="1937100" cy="146392"/>
              </a:xfrm>
            </p:grpSpPr>
            <p:sp>
              <p:nvSpPr>
                <p:cNvPr id="619" name="Google Shape;619;p40"/>
                <p:cNvSpPr/>
                <p:nvPr/>
              </p:nvSpPr>
              <p:spPr>
                <a:xfrm rot="10800000">
                  <a:off x="814925" y="4056750"/>
                  <a:ext cx="1907400" cy="73500"/>
                </a:xfrm>
                <a:prstGeom prst="trapezoid">
                  <a:avLst>
                    <a:gd name="adj" fmla="val 1534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rot="10800000">
                  <a:off x="799450" y="3983858"/>
                  <a:ext cx="1937100" cy="73500"/>
                </a:xfrm>
                <a:prstGeom prst="trapezoid">
                  <a:avLst>
                    <a:gd name="adj" fmla="val 1534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40"/>
              <p:cNvGrpSpPr/>
              <p:nvPr/>
            </p:nvGrpSpPr>
            <p:grpSpPr>
              <a:xfrm>
                <a:off x="839650" y="3882200"/>
                <a:ext cx="1842600" cy="50700"/>
                <a:chOff x="839650" y="3882200"/>
                <a:chExt cx="1842600" cy="50700"/>
              </a:xfrm>
            </p:grpSpPr>
            <p:sp>
              <p:nvSpPr>
                <p:cNvPr id="622" name="Google Shape;622;p40"/>
                <p:cNvSpPr/>
                <p:nvPr/>
              </p:nvSpPr>
              <p:spPr>
                <a:xfrm>
                  <a:off x="839650" y="3882200"/>
                  <a:ext cx="1842600" cy="50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40"/>
                <p:cNvGrpSpPr/>
                <p:nvPr/>
              </p:nvGrpSpPr>
              <p:grpSpPr>
                <a:xfrm>
                  <a:off x="869023" y="3894092"/>
                  <a:ext cx="1783854" cy="26904"/>
                  <a:chOff x="869023" y="3894092"/>
                  <a:chExt cx="1783854" cy="26904"/>
                </a:xfrm>
              </p:grpSpPr>
              <p:sp>
                <p:nvSpPr>
                  <p:cNvPr id="624" name="Google Shape;624;p40"/>
                  <p:cNvSpPr/>
                  <p:nvPr/>
                </p:nvSpPr>
                <p:spPr>
                  <a:xfrm>
                    <a:off x="8690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9365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10041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10717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11393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068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12744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13420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14096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14771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15447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16123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16799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17474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18150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18826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19502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20177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20853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21529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22205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22880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23556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242324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249082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2558398"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2625973" y="3894092"/>
                    <a:ext cx="26904" cy="26904"/>
                  </a:xfrm>
                  <a:custGeom>
                    <a:avLst/>
                    <a:gdLst/>
                    <a:ahLst/>
                    <a:cxnLst/>
                    <a:rect l="l" t="t" r="r" b="b"/>
                    <a:pathLst>
                      <a:path w="659" h="659" extrusionOk="0">
                        <a:moveTo>
                          <a:pt x="342" y="0"/>
                        </a:moveTo>
                        <a:cubicBezTo>
                          <a:pt x="147" y="0"/>
                          <a:pt x="0" y="147"/>
                          <a:pt x="0" y="342"/>
                        </a:cubicBezTo>
                        <a:cubicBezTo>
                          <a:pt x="0" y="513"/>
                          <a:pt x="147" y="659"/>
                          <a:pt x="342" y="659"/>
                        </a:cubicBezTo>
                        <a:cubicBezTo>
                          <a:pt x="512" y="659"/>
                          <a:pt x="659" y="513"/>
                          <a:pt x="659" y="342"/>
                        </a:cubicBezTo>
                        <a:cubicBezTo>
                          <a:pt x="659" y="147"/>
                          <a:pt x="512"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51" name="Google Shape;651;p40"/>
            <p:cNvGrpSpPr/>
            <p:nvPr/>
          </p:nvGrpSpPr>
          <p:grpSpPr>
            <a:xfrm>
              <a:off x="1359775" y="3698075"/>
              <a:ext cx="66749" cy="184126"/>
              <a:chOff x="1274300" y="3698075"/>
              <a:chExt cx="66749" cy="184126"/>
            </a:xfrm>
          </p:grpSpPr>
          <p:sp>
            <p:nvSpPr>
              <p:cNvPr id="652" name="Google Shape;652;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0"/>
            <p:cNvGrpSpPr/>
            <p:nvPr/>
          </p:nvGrpSpPr>
          <p:grpSpPr>
            <a:xfrm>
              <a:off x="1600275" y="3698075"/>
              <a:ext cx="66749" cy="184126"/>
              <a:chOff x="1274300" y="3698075"/>
              <a:chExt cx="66749" cy="184126"/>
            </a:xfrm>
          </p:grpSpPr>
          <p:sp>
            <p:nvSpPr>
              <p:cNvPr id="655" name="Google Shape;655;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40"/>
            <p:cNvGrpSpPr/>
            <p:nvPr/>
          </p:nvGrpSpPr>
          <p:grpSpPr>
            <a:xfrm>
              <a:off x="1840775" y="3698075"/>
              <a:ext cx="66749" cy="184126"/>
              <a:chOff x="1274300" y="3698075"/>
              <a:chExt cx="66749" cy="184126"/>
            </a:xfrm>
          </p:grpSpPr>
          <p:sp>
            <p:nvSpPr>
              <p:cNvPr id="658" name="Google Shape;658;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40"/>
            <p:cNvGrpSpPr/>
            <p:nvPr/>
          </p:nvGrpSpPr>
          <p:grpSpPr>
            <a:xfrm>
              <a:off x="2081275" y="3698075"/>
              <a:ext cx="66749" cy="184126"/>
              <a:chOff x="1274300" y="3698075"/>
              <a:chExt cx="66749" cy="184126"/>
            </a:xfrm>
          </p:grpSpPr>
          <p:sp>
            <p:nvSpPr>
              <p:cNvPr id="661" name="Google Shape;661;p40"/>
              <p:cNvSpPr/>
              <p:nvPr/>
            </p:nvSpPr>
            <p:spPr>
              <a:xfrm>
                <a:off x="1274300" y="3698075"/>
                <a:ext cx="66749" cy="184126"/>
              </a:xfrm>
              <a:custGeom>
                <a:avLst/>
                <a:gdLst/>
                <a:ahLst/>
                <a:cxnLst/>
                <a:rect l="l" t="t" r="r" b="b"/>
                <a:pathLst>
                  <a:path w="1635" h="2757" extrusionOk="0">
                    <a:moveTo>
                      <a:pt x="0" y="0"/>
                    </a:moveTo>
                    <a:lnTo>
                      <a:pt x="0" y="2756"/>
                    </a:lnTo>
                    <a:lnTo>
                      <a:pt x="1635" y="2756"/>
                    </a:lnTo>
                    <a:lnTo>
                      <a:pt x="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1274300" y="3698075"/>
                <a:ext cx="66749" cy="54775"/>
              </a:xfrm>
              <a:custGeom>
                <a:avLst/>
                <a:gdLst/>
                <a:ahLst/>
                <a:cxnLst/>
                <a:rect l="l" t="t" r="r" b="b"/>
                <a:pathLst>
                  <a:path w="1635" h="2757" extrusionOk="0">
                    <a:moveTo>
                      <a:pt x="0" y="0"/>
                    </a:moveTo>
                    <a:lnTo>
                      <a:pt x="0" y="2756"/>
                    </a:lnTo>
                    <a:lnTo>
                      <a:pt x="1635" y="2756"/>
                    </a:lnTo>
                    <a:lnTo>
                      <a:pt x="1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572;p40">
            <a:extLst>
              <a:ext uri="{FF2B5EF4-FFF2-40B4-BE49-F238E27FC236}">
                <a16:creationId xmlns:a16="http://schemas.microsoft.com/office/drawing/2014/main" id="{E3D1588E-38E4-E521-439C-17F64E91507E}"/>
              </a:ext>
            </a:extLst>
          </p:cNvPr>
          <p:cNvSpPr txBox="1">
            <a:spLocks/>
          </p:cNvSpPr>
          <p:nvPr/>
        </p:nvSpPr>
        <p:spPr>
          <a:xfrm>
            <a:off x="720429" y="4468015"/>
            <a:ext cx="4176900" cy="36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Abel"/>
              <a:buNone/>
              <a:defRPr sz="2600" b="0" i="0" u="none" strike="noStrike" cap="none">
                <a:solidFill>
                  <a:schemeClr val="accent3"/>
                </a:solidFill>
                <a:latin typeface="Abel"/>
                <a:ea typeface="Abel"/>
                <a:cs typeface="Abel"/>
                <a:sym typeface="Abel"/>
              </a:defRPr>
            </a:lvl1pPr>
            <a:lvl2pPr marR="0" lvl="1"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2pPr>
            <a:lvl3pPr marR="0" lvl="2"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3pPr>
            <a:lvl4pPr marR="0" lvl="3"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4pPr>
            <a:lvl5pPr marR="0" lvl="4"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5pPr>
            <a:lvl6pPr marR="0" lvl="5"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6pPr>
            <a:lvl7pPr marR="0" lvl="6"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7pPr>
            <a:lvl8pPr marR="0" lvl="7"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8pPr>
            <a:lvl9pPr marR="0" lvl="8" algn="ctr" rtl="0">
              <a:lnSpc>
                <a:spcPct val="100000"/>
              </a:lnSpc>
              <a:spcBef>
                <a:spcPts val="0"/>
              </a:spcBef>
              <a:spcAft>
                <a:spcPts val="0"/>
              </a:spcAft>
              <a:buClr>
                <a:schemeClr val="accent3"/>
              </a:buClr>
              <a:buSzPts val="5200"/>
              <a:buFont typeface="Abel"/>
              <a:buNone/>
              <a:defRPr sz="5200" b="0" i="0" u="none" strike="noStrike" cap="none">
                <a:solidFill>
                  <a:schemeClr val="accent3"/>
                </a:solidFill>
                <a:latin typeface="Abel"/>
                <a:ea typeface="Abel"/>
                <a:cs typeface="Abel"/>
                <a:sym typeface="Abel"/>
              </a:defRPr>
            </a:lvl9pPr>
          </a:lstStyle>
          <a:p>
            <a:r>
              <a:rPr lang="en-MY" dirty="0">
                <a:latin typeface="+mj-lt"/>
              </a:rPr>
              <a:t>— By Khairulnas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7B455A-B7A0-EC9F-D183-8384EF50DD18}"/>
              </a:ext>
            </a:extLst>
          </p:cNvPr>
          <p:cNvSpPr>
            <a:spLocks noGrp="1"/>
          </p:cNvSpPr>
          <p:nvPr>
            <p:ph type="body" idx="1"/>
          </p:nvPr>
        </p:nvSpPr>
        <p:spPr>
          <a:xfrm>
            <a:off x="171451" y="1390536"/>
            <a:ext cx="3867150" cy="2425828"/>
          </a:xfrm>
        </p:spPr>
        <p:style>
          <a:lnRef idx="2">
            <a:schemeClr val="dk1"/>
          </a:lnRef>
          <a:fillRef idx="1">
            <a:schemeClr val="lt1"/>
          </a:fillRef>
          <a:effectRef idx="0">
            <a:schemeClr val="dk1"/>
          </a:effectRef>
          <a:fontRef idx="minor">
            <a:schemeClr val="dk1"/>
          </a:fontRef>
        </p:style>
        <p:txBody>
          <a:bodyPr/>
          <a:lstStyle/>
          <a:p>
            <a:pPr marL="69850" indent="0">
              <a:buNone/>
            </a:pPr>
            <a:r>
              <a:rPr lang="en-US" sz="1400" b="0" i="0" dirty="0">
                <a:solidFill>
                  <a:srgbClr val="020817"/>
                </a:solidFill>
                <a:effectLst/>
                <a:latin typeface="+mn-lt"/>
              </a:rPr>
              <a:t>From the heatmap, we can see that some features are highly correlated with each other. For example, '</a:t>
            </a:r>
            <a:r>
              <a:rPr lang="en-US" sz="1400" b="0" i="0" dirty="0" err="1">
                <a:solidFill>
                  <a:srgbClr val="020817"/>
                </a:solidFill>
                <a:effectLst/>
                <a:latin typeface="+mn-lt"/>
              </a:rPr>
              <a:t>Sex_female</a:t>
            </a:r>
            <a:r>
              <a:rPr lang="en-US" sz="1400" b="0" i="0" dirty="0">
                <a:solidFill>
                  <a:srgbClr val="020817"/>
                </a:solidFill>
                <a:effectLst/>
                <a:latin typeface="+mn-lt"/>
              </a:rPr>
              <a:t>' and '</a:t>
            </a:r>
            <a:r>
              <a:rPr lang="en-US" sz="1400" b="0" i="0" dirty="0" err="1">
                <a:solidFill>
                  <a:srgbClr val="020817"/>
                </a:solidFill>
                <a:effectLst/>
                <a:latin typeface="+mn-lt"/>
              </a:rPr>
              <a:t>Sex_male</a:t>
            </a:r>
            <a:r>
              <a:rPr lang="en-US" sz="1400" b="0" i="0" dirty="0">
                <a:solidFill>
                  <a:srgbClr val="020817"/>
                </a:solidFill>
                <a:effectLst/>
                <a:latin typeface="+mn-lt"/>
              </a:rPr>
              <a:t>' are highly negatively correlated, which makes sense because if a passenger is not female, they are male, and vice versa. Similarly, '</a:t>
            </a:r>
            <a:r>
              <a:rPr lang="en-US" sz="1400" b="0" i="0" dirty="0" err="1">
                <a:solidFill>
                  <a:srgbClr val="020817"/>
                </a:solidFill>
                <a:effectLst/>
                <a:latin typeface="+mn-lt"/>
              </a:rPr>
              <a:t>Pclass</a:t>
            </a:r>
            <a:r>
              <a:rPr lang="en-US" sz="1400" b="0" i="0" dirty="0">
                <a:solidFill>
                  <a:srgbClr val="020817"/>
                </a:solidFill>
                <a:effectLst/>
                <a:latin typeface="+mn-lt"/>
              </a:rPr>
              <a:t>' and 'Fare' are also somewhat negatively correlated, indicating that passengers in a higher class (lower '</a:t>
            </a:r>
            <a:r>
              <a:rPr lang="en-US" sz="1400" b="0" i="0" dirty="0" err="1">
                <a:solidFill>
                  <a:srgbClr val="020817"/>
                </a:solidFill>
                <a:effectLst/>
                <a:latin typeface="+mn-lt"/>
              </a:rPr>
              <a:t>Pclass</a:t>
            </a:r>
            <a:r>
              <a:rPr lang="en-US" sz="1400" b="0" i="0" dirty="0">
                <a:solidFill>
                  <a:srgbClr val="020817"/>
                </a:solidFill>
                <a:effectLst/>
                <a:latin typeface="+mn-lt"/>
              </a:rPr>
              <a:t>' value) tend to pay higher fares.</a:t>
            </a:r>
            <a:endParaRPr lang="en-MY" sz="1400" dirty="0">
              <a:latin typeface="+mn-lt"/>
            </a:endParaRPr>
          </a:p>
        </p:txBody>
      </p:sp>
      <p:pic>
        <p:nvPicPr>
          <p:cNvPr id="1026" name="Picture 2">
            <a:extLst>
              <a:ext uri="{FF2B5EF4-FFF2-40B4-BE49-F238E27FC236}">
                <a16:creationId xmlns:a16="http://schemas.microsoft.com/office/drawing/2014/main" id="{4C87E8E2-9350-F114-B408-289122D4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984" y="189331"/>
            <a:ext cx="4858565" cy="426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67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84C639-BFC1-31A9-DFDD-8B585E5A1219}"/>
              </a:ext>
            </a:extLst>
          </p:cNvPr>
          <p:cNvSpPr>
            <a:spLocks noGrp="1"/>
          </p:cNvSpPr>
          <p:nvPr>
            <p:ph type="title"/>
          </p:nvPr>
        </p:nvSpPr>
        <p:spPr>
          <a:xfrm>
            <a:off x="712788" y="538163"/>
            <a:ext cx="5464175" cy="428625"/>
          </a:xfrm>
        </p:spPr>
        <p:txBody>
          <a:bodyPr/>
          <a:lstStyle/>
          <a:p>
            <a:r>
              <a:rPr lang="en-US" sz="3600" dirty="0"/>
              <a:t>Modelling</a:t>
            </a:r>
            <a:endParaRPr lang="en-MY" dirty="0"/>
          </a:p>
        </p:txBody>
      </p:sp>
      <p:pic>
        <p:nvPicPr>
          <p:cNvPr id="6" name="Picture 5">
            <a:extLst>
              <a:ext uri="{FF2B5EF4-FFF2-40B4-BE49-F238E27FC236}">
                <a16:creationId xmlns:a16="http://schemas.microsoft.com/office/drawing/2014/main" id="{1CABB537-48D2-C2AE-0166-B5C06AC8B1D0}"/>
              </a:ext>
            </a:extLst>
          </p:cNvPr>
          <p:cNvPicPr>
            <a:picLocks noChangeAspect="1"/>
          </p:cNvPicPr>
          <p:nvPr/>
        </p:nvPicPr>
        <p:blipFill>
          <a:blip r:embed="rId2"/>
          <a:stretch>
            <a:fillRect/>
          </a:stretch>
        </p:blipFill>
        <p:spPr>
          <a:xfrm>
            <a:off x="310712" y="1085256"/>
            <a:ext cx="6268325" cy="1352739"/>
          </a:xfrm>
          <a:prstGeom prst="rect">
            <a:avLst/>
          </a:prstGeom>
        </p:spPr>
      </p:pic>
      <p:pic>
        <p:nvPicPr>
          <p:cNvPr id="8" name="Picture 7">
            <a:extLst>
              <a:ext uri="{FF2B5EF4-FFF2-40B4-BE49-F238E27FC236}">
                <a16:creationId xmlns:a16="http://schemas.microsoft.com/office/drawing/2014/main" id="{439A96F2-08A5-8179-5551-64B977019C9F}"/>
              </a:ext>
            </a:extLst>
          </p:cNvPr>
          <p:cNvPicPr>
            <a:picLocks noChangeAspect="1"/>
          </p:cNvPicPr>
          <p:nvPr/>
        </p:nvPicPr>
        <p:blipFill>
          <a:blip r:embed="rId3"/>
          <a:stretch>
            <a:fillRect/>
          </a:stretch>
        </p:blipFill>
        <p:spPr>
          <a:xfrm>
            <a:off x="2669330" y="2497480"/>
            <a:ext cx="6230219" cy="1352739"/>
          </a:xfrm>
          <a:prstGeom prst="rect">
            <a:avLst/>
          </a:prstGeom>
        </p:spPr>
      </p:pic>
      <p:sp>
        <p:nvSpPr>
          <p:cNvPr id="10" name="TextBox 9">
            <a:extLst>
              <a:ext uri="{FF2B5EF4-FFF2-40B4-BE49-F238E27FC236}">
                <a16:creationId xmlns:a16="http://schemas.microsoft.com/office/drawing/2014/main" id="{E9717216-0003-643C-A543-9E22848EE7C3}"/>
              </a:ext>
            </a:extLst>
          </p:cNvPr>
          <p:cNvSpPr txBox="1"/>
          <p:nvPr/>
        </p:nvSpPr>
        <p:spPr>
          <a:xfrm>
            <a:off x="310712" y="2556463"/>
            <a:ext cx="1956105" cy="24622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i="0" dirty="0">
                <a:solidFill>
                  <a:srgbClr val="020817"/>
                </a:solidFill>
                <a:effectLst/>
              </a:rPr>
              <a:t>Training set</a:t>
            </a:r>
            <a:endParaRPr lang="en-US" b="0" i="0" dirty="0">
              <a:solidFill>
                <a:srgbClr val="020817"/>
              </a:solidFill>
              <a:effectLst/>
            </a:endParaRPr>
          </a:p>
          <a:p>
            <a:pPr algn="l">
              <a:buFont typeface="Arial" panose="020B0604020202020204" pitchFamily="34" charset="0"/>
              <a:buChar char="•"/>
            </a:pPr>
            <a:r>
              <a:rPr lang="en-US" b="0" i="0" dirty="0">
                <a:solidFill>
                  <a:srgbClr val="020817"/>
                </a:solidFill>
                <a:effectLst/>
              </a:rPr>
              <a:t>Features (</a:t>
            </a:r>
            <a:r>
              <a:rPr lang="en-US" b="0" i="0" dirty="0" err="1">
                <a:solidFill>
                  <a:srgbClr val="020817"/>
                </a:solidFill>
                <a:effectLst/>
              </a:rPr>
              <a:t>X_train</a:t>
            </a:r>
            <a:r>
              <a:rPr lang="en-US" b="0" i="0" dirty="0">
                <a:solidFill>
                  <a:srgbClr val="020817"/>
                </a:solidFill>
                <a:effectLst/>
              </a:rPr>
              <a:t>): 712 rows, 10 columns</a:t>
            </a:r>
          </a:p>
          <a:p>
            <a:pPr algn="l">
              <a:buFont typeface="Arial" panose="020B0604020202020204" pitchFamily="34" charset="0"/>
              <a:buChar char="•"/>
            </a:pPr>
            <a:r>
              <a:rPr lang="en-US" b="0" i="0" dirty="0">
                <a:solidFill>
                  <a:srgbClr val="020817"/>
                </a:solidFill>
                <a:effectLst/>
              </a:rPr>
              <a:t>Target (</a:t>
            </a:r>
            <a:r>
              <a:rPr lang="en-US" b="0" i="0" dirty="0" err="1">
                <a:solidFill>
                  <a:srgbClr val="020817"/>
                </a:solidFill>
                <a:effectLst/>
              </a:rPr>
              <a:t>y_train</a:t>
            </a:r>
            <a:r>
              <a:rPr lang="en-US" b="0" i="0" dirty="0">
                <a:solidFill>
                  <a:srgbClr val="020817"/>
                </a:solidFill>
                <a:effectLst/>
              </a:rPr>
              <a:t>): 712 rows</a:t>
            </a:r>
          </a:p>
          <a:p>
            <a:pPr algn="l">
              <a:buFont typeface="Arial" panose="020B0604020202020204" pitchFamily="34" charset="0"/>
              <a:buChar char="•"/>
            </a:pPr>
            <a:endParaRPr lang="en-US" b="0" i="0" dirty="0">
              <a:solidFill>
                <a:srgbClr val="020817"/>
              </a:solidFill>
              <a:effectLst/>
            </a:endParaRPr>
          </a:p>
          <a:p>
            <a:pPr algn="l"/>
            <a:r>
              <a:rPr lang="en-US" b="1" i="0" dirty="0">
                <a:solidFill>
                  <a:srgbClr val="020817"/>
                </a:solidFill>
                <a:effectLst/>
              </a:rPr>
              <a:t>Test set</a:t>
            </a:r>
            <a:endParaRPr lang="en-US" b="0" i="0" dirty="0">
              <a:solidFill>
                <a:srgbClr val="020817"/>
              </a:solidFill>
              <a:effectLst/>
            </a:endParaRPr>
          </a:p>
          <a:p>
            <a:pPr algn="l">
              <a:buFont typeface="Arial" panose="020B0604020202020204" pitchFamily="34" charset="0"/>
              <a:buChar char="•"/>
            </a:pPr>
            <a:r>
              <a:rPr lang="en-US" b="0" i="0" dirty="0">
                <a:solidFill>
                  <a:srgbClr val="020817"/>
                </a:solidFill>
                <a:effectLst/>
              </a:rPr>
              <a:t>Features (</a:t>
            </a:r>
            <a:r>
              <a:rPr lang="en-US" b="0" i="0" dirty="0" err="1">
                <a:solidFill>
                  <a:srgbClr val="020817"/>
                </a:solidFill>
                <a:effectLst/>
              </a:rPr>
              <a:t>X_test</a:t>
            </a:r>
            <a:r>
              <a:rPr lang="en-US" b="0" i="0" dirty="0">
                <a:solidFill>
                  <a:srgbClr val="020817"/>
                </a:solidFill>
                <a:effectLst/>
              </a:rPr>
              <a:t>): 179 rows, 10 columns</a:t>
            </a:r>
          </a:p>
          <a:p>
            <a:pPr algn="l">
              <a:buFont typeface="Arial" panose="020B0604020202020204" pitchFamily="34" charset="0"/>
              <a:buChar char="•"/>
            </a:pPr>
            <a:r>
              <a:rPr lang="en-US" b="0" i="0" dirty="0">
                <a:solidFill>
                  <a:srgbClr val="020817"/>
                </a:solidFill>
                <a:effectLst/>
              </a:rPr>
              <a:t>Target (</a:t>
            </a:r>
            <a:r>
              <a:rPr lang="en-US" b="0" i="0" dirty="0" err="1">
                <a:solidFill>
                  <a:srgbClr val="020817"/>
                </a:solidFill>
                <a:effectLst/>
              </a:rPr>
              <a:t>y_test</a:t>
            </a:r>
            <a:r>
              <a:rPr lang="en-US" b="0" i="0" dirty="0">
                <a:solidFill>
                  <a:srgbClr val="020817"/>
                </a:solidFill>
                <a:effectLst/>
              </a:rPr>
              <a:t>): 179 rows</a:t>
            </a:r>
          </a:p>
        </p:txBody>
      </p:sp>
    </p:spTree>
    <p:extLst>
      <p:ext uri="{BB962C8B-B14F-4D97-AF65-F5344CB8AC3E}">
        <p14:creationId xmlns:p14="http://schemas.microsoft.com/office/powerpoint/2010/main" val="391067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6095-DAA8-F772-B924-FECDF00C1782}"/>
              </a:ext>
            </a:extLst>
          </p:cNvPr>
          <p:cNvSpPr>
            <a:spLocks noGrp="1"/>
          </p:cNvSpPr>
          <p:nvPr>
            <p:ph type="title"/>
          </p:nvPr>
        </p:nvSpPr>
        <p:spPr/>
        <p:txBody>
          <a:bodyPr/>
          <a:lstStyle/>
          <a:p>
            <a:r>
              <a:rPr lang="en-US" dirty="0"/>
              <a:t>Model Implementation</a:t>
            </a:r>
            <a:endParaRPr lang="en-MY" dirty="0"/>
          </a:p>
        </p:txBody>
      </p:sp>
      <p:graphicFrame>
        <p:nvGraphicFramePr>
          <p:cNvPr id="4" name="Table 3">
            <a:extLst>
              <a:ext uri="{FF2B5EF4-FFF2-40B4-BE49-F238E27FC236}">
                <a16:creationId xmlns:a16="http://schemas.microsoft.com/office/drawing/2014/main" id="{513FDB20-4085-FB2E-88DE-7E1238160D74}"/>
              </a:ext>
            </a:extLst>
          </p:cNvPr>
          <p:cNvGraphicFramePr>
            <a:graphicFrameLocks noGrp="1"/>
          </p:cNvGraphicFramePr>
          <p:nvPr>
            <p:extLst>
              <p:ext uri="{D42A27DB-BD31-4B8C-83A1-F6EECF244321}">
                <p14:modId xmlns:p14="http://schemas.microsoft.com/office/powerpoint/2010/main" val="4265167576"/>
              </p:ext>
            </p:extLst>
          </p:nvPr>
        </p:nvGraphicFramePr>
        <p:xfrm>
          <a:off x="538842" y="1497330"/>
          <a:ext cx="7373766" cy="1935480"/>
        </p:xfrm>
        <a:graphic>
          <a:graphicData uri="http://schemas.openxmlformats.org/drawingml/2006/table">
            <a:tbl>
              <a:tblPr firstRow="1" bandRow="1">
                <a:tableStyleId>{775DCB02-9BB8-47FD-8907-85C794F793BA}</a:tableStyleId>
              </a:tblPr>
              <a:tblGrid>
                <a:gridCol w="4947558">
                  <a:extLst>
                    <a:ext uri="{9D8B030D-6E8A-4147-A177-3AD203B41FA5}">
                      <a16:colId xmlns:a16="http://schemas.microsoft.com/office/drawing/2014/main" val="3024897993"/>
                    </a:ext>
                  </a:extLst>
                </a:gridCol>
                <a:gridCol w="1182624">
                  <a:extLst>
                    <a:ext uri="{9D8B030D-6E8A-4147-A177-3AD203B41FA5}">
                      <a16:colId xmlns:a16="http://schemas.microsoft.com/office/drawing/2014/main" val="3883146950"/>
                    </a:ext>
                  </a:extLst>
                </a:gridCol>
                <a:gridCol w="1243584">
                  <a:extLst>
                    <a:ext uri="{9D8B030D-6E8A-4147-A177-3AD203B41FA5}">
                      <a16:colId xmlns:a16="http://schemas.microsoft.com/office/drawing/2014/main" val="3011378798"/>
                    </a:ext>
                  </a:extLst>
                </a:gridCol>
              </a:tblGrid>
              <a:tr h="370840">
                <a:tc>
                  <a:txBody>
                    <a:bodyPr/>
                    <a:lstStyle/>
                    <a:p>
                      <a:pPr algn="ctr"/>
                      <a:r>
                        <a:rPr lang="en-US" b="1" dirty="0"/>
                        <a:t>Model</a:t>
                      </a:r>
                      <a:endParaRPr lang="en-MY" b="1" dirty="0"/>
                    </a:p>
                  </a:txBody>
                  <a:tcPr/>
                </a:tc>
                <a:tc>
                  <a:txBody>
                    <a:bodyPr/>
                    <a:lstStyle/>
                    <a:p>
                      <a:pPr algn="ctr"/>
                      <a:r>
                        <a:rPr lang="en-US" dirty="0"/>
                        <a:t>Training accuracy</a:t>
                      </a:r>
                      <a:endParaRPr lang="en-MY" dirty="0"/>
                    </a:p>
                  </a:txBody>
                  <a:tcPr/>
                </a:tc>
                <a:tc>
                  <a:txBody>
                    <a:bodyPr/>
                    <a:lstStyle/>
                    <a:p>
                      <a:pPr algn="ctr"/>
                      <a:r>
                        <a:rPr lang="en-US" dirty="0"/>
                        <a:t>Model Accuracy</a:t>
                      </a:r>
                      <a:endParaRPr lang="en-MY" dirty="0"/>
                    </a:p>
                  </a:txBody>
                  <a:tcPr/>
                </a:tc>
                <a:extLst>
                  <a:ext uri="{0D108BD9-81ED-4DB2-BD59-A6C34878D82A}">
                    <a16:rowId xmlns:a16="http://schemas.microsoft.com/office/drawing/2014/main" val="28323636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sz="1400" b="1" u="none" strike="noStrike" cap="none" dirty="0" err="1">
                          <a:solidFill>
                            <a:srgbClr val="000000"/>
                          </a:solidFill>
                          <a:effectLst/>
                          <a:sym typeface="Arial"/>
                        </a:rPr>
                        <a:t>LogisticRegression</a:t>
                      </a:r>
                      <a:endParaRPr lang="en-MY" sz="1400" b="1" i="0" u="none" strike="noStrike" cap="none" dirty="0">
                        <a:solidFill>
                          <a:srgbClr val="000000"/>
                        </a:solidFill>
                        <a:effectLst/>
                        <a:latin typeface="Arial"/>
                        <a:ea typeface="Arial"/>
                        <a:cs typeface="Arial"/>
                        <a:sym typeface="Arial"/>
                      </a:endParaRPr>
                    </a:p>
                  </a:txBody>
                  <a:tcPr/>
                </a:tc>
                <a:tc>
                  <a:txBody>
                    <a:bodyPr/>
                    <a:lstStyle/>
                    <a:p>
                      <a:pPr algn="ctr"/>
                      <a:r>
                        <a:rPr lang="en-MY" dirty="0"/>
                        <a:t>80.48</a:t>
                      </a:r>
                    </a:p>
                  </a:txBody>
                  <a:tcPr/>
                </a:tc>
                <a:tc>
                  <a:txBody>
                    <a:bodyPr/>
                    <a:lstStyle/>
                    <a:p>
                      <a:pPr algn="ctr"/>
                      <a:r>
                        <a:rPr lang="en-MY" dirty="0"/>
                        <a:t>80.45%</a:t>
                      </a:r>
                    </a:p>
                  </a:txBody>
                  <a:tcPr/>
                </a:tc>
                <a:extLst>
                  <a:ext uri="{0D108BD9-81ED-4DB2-BD59-A6C34878D82A}">
                    <a16:rowId xmlns:a16="http://schemas.microsoft.com/office/drawing/2014/main" val="332184022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sz="1400" b="1" u="none" strike="noStrike" cap="none" dirty="0" err="1">
                          <a:solidFill>
                            <a:srgbClr val="000000"/>
                          </a:solidFill>
                          <a:effectLst/>
                          <a:sym typeface="Arial"/>
                        </a:rPr>
                        <a:t>DecisionTreeClassifier</a:t>
                      </a:r>
                      <a:endParaRPr lang="en-MY" sz="1400" b="1" i="0" u="none" strike="noStrike" cap="none" dirty="0">
                        <a:solidFill>
                          <a:srgbClr val="000000"/>
                        </a:solidFill>
                        <a:effectLst/>
                        <a:latin typeface="Arial"/>
                        <a:ea typeface="Arial"/>
                        <a:cs typeface="Arial"/>
                        <a:sym typeface="Arial"/>
                      </a:endParaRPr>
                    </a:p>
                  </a:txBody>
                  <a:tcPr/>
                </a:tc>
                <a:tc>
                  <a:txBody>
                    <a:bodyPr/>
                    <a:lstStyle/>
                    <a:p>
                      <a:pPr algn="ctr"/>
                      <a:r>
                        <a:rPr lang="en-MY" dirty="0"/>
                        <a:t>98.46</a:t>
                      </a:r>
                    </a:p>
                  </a:txBody>
                  <a:tcPr/>
                </a:tc>
                <a:tc>
                  <a:txBody>
                    <a:bodyPr/>
                    <a:lstStyle/>
                    <a:p>
                      <a:pPr algn="ctr"/>
                      <a:r>
                        <a:rPr lang="en-MY" dirty="0"/>
                        <a:t>78.77%</a:t>
                      </a:r>
                    </a:p>
                  </a:txBody>
                  <a:tcPr/>
                </a:tc>
                <a:extLst>
                  <a:ext uri="{0D108BD9-81ED-4DB2-BD59-A6C34878D82A}">
                    <a16:rowId xmlns:a16="http://schemas.microsoft.com/office/drawing/2014/main" val="91948397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sz="1400" b="1" u="none" strike="noStrike" cap="none" dirty="0" err="1">
                          <a:solidFill>
                            <a:srgbClr val="000000"/>
                          </a:solidFill>
                          <a:effectLst/>
                          <a:sym typeface="Arial"/>
                        </a:rPr>
                        <a:t>RandomForestClassifier</a:t>
                      </a:r>
                      <a:endParaRPr lang="en-MY" sz="1400" b="1" i="0" u="none" strike="noStrike" cap="none" dirty="0">
                        <a:solidFill>
                          <a:srgbClr val="000000"/>
                        </a:solidFill>
                        <a:effectLst/>
                        <a:latin typeface="Arial"/>
                        <a:ea typeface="Arial"/>
                        <a:cs typeface="Arial"/>
                        <a:sym typeface="Arial"/>
                      </a:endParaRPr>
                    </a:p>
                  </a:txBody>
                  <a:tcPr/>
                </a:tc>
                <a:tc>
                  <a:txBody>
                    <a:bodyPr/>
                    <a:lstStyle/>
                    <a:p>
                      <a:pPr algn="ctr"/>
                      <a:r>
                        <a:rPr lang="en-MY" dirty="0"/>
                        <a:t>98.46</a:t>
                      </a:r>
                    </a:p>
                  </a:txBody>
                  <a:tcPr/>
                </a:tc>
                <a:tc>
                  <a:txBody>
                    <a:bodyPr/>
                    <a:lstStyle/>
                    <a:p>
                      <a:pPr algn="ctr"/>
                      <a:r>
                        <a:rPr lang="en-MY" dirty="0"/>
                        <a:t>82.68%</a:t>
                      </a:r>
                    </a:p>
                  </a:txBody>
                  <a:tcPr/>
                </a:tc>
                <a:extLst>
                  <a:ext uri="{0D108BD9-81ED-4DB2-BD59-A6C34878D82A}">
                    <a16:rowId xmlns:a16="http://schemas.microsoft.com/office/drawing/2014/main" val="3739162616"/>
                  </a:ext>
                </a:extLst>
              </a:tr>
              <a:tr h="0">
                <a:tc>
                  <a:txBody>
                    <a:bodyPr/>
                    <a:lstStyle/>
                    <a:p>
                      <a:pPr algn="ctr"/>
                      <a:r>
                        <a:rPr lang="en-MY" b="1" dirty="0" err="1"/>
                        <a:t>KNeighborsClassifier</a:t>
                      </a:r>
                      <a:endParaRPr lang="en-MY" b="1" dirty="0"/>
                    </a:p>
                  </a:txBody>
                  <a:tcPr/>
                </a:tc>
                <a:tc>
                  <a:txBody>
                    <a:bodyPr/>
                    <a:lstStyle/>
                    <a:p>
                      <a:pPr algn="ctr"/>
                      <a:r>
                        <a:rPr lang="en-MY" dirty="0"/>
                        <a:t>86.24</a:t>
                      </a:r>
                    </a:p>
                  </a:txBody>
                  <a:tcPr/>
                </a:tc>
                <a:tc>
                  <a:txBody>
                    <a:bodyPr/>
                    <a:lstStyle/>
                    <a:p>
                      <a:pPr algn="ctr"/>
                      <a:r>
                        <a:rPr lang="en-MY" dirty="0"/>
                        <a:t>80.45%</a:t>
                      </a:r>
                    </a:p>
                  </a:txBody>
                  <a:tcPr/>
                </a:tc>
                <a:extLst>
                  <a:ext uri="{0D108BD9-81ED-4DB2-BD59-A6C34878D82A}">
                    <a16:rowId xmlns:a16="http://schemas.microsoft.com/office/drawing/2014/main" val="2642619983"/>
                  </a:ext>
                </a:extLst>
              </a:tr>
            </a:tbl>
          </a:graphicData>
        </a:graphic>
      </p:graphicFrame>
    </p:spTree>
    <p:extLst>
      <p:ext uri="{BB962C8B-B14F-4D97-AF65-F5344CB8AC3E}">
        <p14:creationId xmlns:p14="http://schemas.microsoft.com/office/powerpoint/2010/main" val="384814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1FB41A-F785-13DA-5A3E-2FA3A712D2B7}"/>
              </a:ext>
            </a:extLst>
          </p:cNvPr>
          <p:cNvSpPr>
            <a:spLocks noGrp="1"/>
          </p:cNvSpPr>
          <p:nvPr>
            <p:ph type="body" idx="1"/>
          </p:nvPr>
        </p:nvSpPr>
        <p:spPr>
          <a:xfrm>
            <a:off x="5876430" y="2244041"/>
            <a:ext cx="2429103" cy="1958975"/>
          </a:xfrm>
        </p:spPr>
        <p:style>
          <a:lnRef idx="2">
            <a:schemeClr val="dk1"/>
          </a:lnRef>
          <a:fillRef idx="1">
            <a:schemeClr val="lt1"/>
          </a:fillRef>
          <a:effectRef idx="0">
            <a:schemeClr val="dk1"/>
          </a:effectRef>
          <a:fontRef idx="minor">
            <a:schemeClr val="dk1"/>
          </a:fontRef>
        </p:style>
        <p:txBody>
          <a:bodyPr/>
          <a:lstStyle/>
          <a:p>
            <a:pPr marL="69850" indent="0" algn="l">
              <a:buNone/>
            </a:pPr>
            <a:r>
              <a:rPr lang="en-US" sz="1200" b="0" i="0" dirty="0">
                <a:solidFill>
                  <a:srgbClr val="000000"/>
                </a:solidFill>
                <a:effectLst/>
                <a:latin typeface="+mn-lt"/>
              </a:rPr>
              <a:t>We noted </a:t>
            </a:r>
            <a:r>
              <a:rPr lang="en-US" sz="1200" i="0" dirty="0">
                <a:solidFill>
                  <a:srgbClr val="000000"/>
                </a:solidFill>
                <a:effectLst/>
                <a:latin typeface="+mn-lt"/>
              </a:rPr>
              <a:t>significant variances in model accuracy while evaluating various </a:t>
            </a:r>
            <a:r>
              <a:rPr lang="en-US" sz="1200" b="0" i="0" dirty="0">
                <a:solidFill>
                  <a:srgbClr val="000000"/>
                </a:solidFill>
                <a:effectLst/>
                <a:latin typeface="+mn-lt"/>
              </a:rPr>
              <a:t>machine learning models for predict the survival of passenger. In terms of accuracy, the Random Forest Classifier performed better than the Decision Tree Classifier and Logistic Regression.</a:t>
            </a:r>
          </a:p>
        </p:txBody>
      </p:sp>
      <p:sp>
        <p:nvSpPr>
          <p:cNvPr id="6" name="Title 1">
            <a:extLst>
              <a:ext uri="{FF2B5EF4-FFF2-40B4-BE49-F238E27FC236}">
                <a16:creationId xmlns:a16="http://schemas.microsoft.com/office/drawing/2014/main" id="{F6A32559-725B-BB01-4A73-6023B4CFCCC2}"/>
              </a:ext>
            </a:extLst>
          </p:cNvPr>
          <p:cNvSpPr>
            <a:spLocks noGrp="1"/>
          </p:cNvSpPr>
          <p:nvPr>
            <p:ph type="title"/>
          </p:nvPr>
        </p:nvSpPr>
        <p:spPr>
          <a:xfrm>
            <a:off x="531814" y="90488"/>
            <a:ext cx="2176716" cy="1400365"/>
          </a:xfrm>
        </p:spPr>
        <p:txBody>
          <a:bodyPr/>
          <a:lstStyle/>
          <a:p>
            <a:r>
              <a:rPr lang="en-US" sz="3600" dirty="0"/>
              <a:t>Compare the Model</a:t>
            </a:r>
            <a:endParaRPr lang="en-MY" dirty="0"/>
          </a:p>
        </p:txBody>
      </p:sp>
      <p:pic>
        <p:nvPicPr>
          <p:cNvPr id="7" name="Picture 2">
            <a:extLst>
              <a:ext uri="{FF2B5EF4-FFF2-40B4-BE49-F238E27FC236}">
                <a16:creationId xmlns:a16="http://schemas.microsoft.com/office/drawing/2014/main" id="{C33F6E35-FED3-D1B5-843F-B23508220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4" y="1529144"/>
            <a:ext cx="4998721" cy="26738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1816C545-7996-1743-745D-E691215924CA}"/>
                  </a:ext>
                </a:extLst>
              </p14:cNvPr>
              <p14:cNvContentPartPr/>
              <p14:nvPr/>
            </p14:nvContentPartPr>
            <p14:xfrm>
              <a:off x="3267571" y="3781537"/>
              <a:ext cx="870480" cy="342000"/>
            </p14:xfrm>
          </p:contentPart>
        </mc:Choice>
        <mc:Fallback>
          <p:pic>
            <p:nvPicPr>
              <p:cNvPr id="8" name="Ink 7">
                <a:extLst>
                  <a:ext uri="{FF2B5EF4-FFF2-40B4-BE49-F238E27FC236}">
                    <a16:creationId xmlns:a16="http://schemas.microsoft.com/office/drawing/2014/main" id="{1816C545-7996-1743-745D-E691215924CA}"/>
                  </a:ext>
                </a:extLst>
              </p:cNvPr>
              <p:cNvPicPr/>
              <p:nvPr/>
            </p:nvPicPr>
            <p:blipFill>
              <a:blip r:embed="rId4"/>
              <a:stretch>
                <a:fillRect/>
              </a:stretch>
            </p:blipFill>
            <p:spPr>
              <a:xfrm>
                <a:off x="3258931" y="3772537"/>
                <a:ext cx="888120" cy="359640"/>
              </a:xfrm>
              <a:prstGeom prst="rect">
                <a:avLst/>
              </a:prstGeom>
            </p:spPr>
          </p:pic>
        </mc:Fallback>
      </mc:AlternateContent>
    </p:spTree>
    <p:extLst>
      <p:ext uri="{BB962C8B-B14F-4D97-AF65-F5344CB8AC3E}">
        <p14:creationId xmlns:p14="http://schemas.microsoft.com/office/powerpoint/2010/main" val="198325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843EFFE-F767-A4C4-14DE-EC98607DD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440" y="180975"/>
            <a:ext cx="4296139" cy="44823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AE03E8C-5C88-A19F-9A09-00622416020E}"/>
              </a:ext>
            </a:extLst>
          </p:cNvPr>
          <p:cNvSpPr txBox="1"/>
          <p:nvPr/>
        </p:nvSpPr>
        <p:spPr>
          <a:xfrm>
            <a:off x="1036546" y="891391"/>
            <a:ext cx="3179023"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0" i="0" dirty="0">
                <a:solidFill>
                  <a:schemeClr val="tx1"/>
                </a:solidFill>
                <a:effectLst/>
              </a:rPr>
              <a:t>This confusion matrix shows that the Random Forest model is the best overall model, with the highest number of true positives and the lowest number of false positives for both classes.</a:t>
            </a:r>
          </a:p>
          <a:p>
            <a:pPr algn="l"/>
            <a:endParaRPr lang="en-US" b="0" i="0" dirty="0">
              <a:solidFill>
                <a:schemeClr val="tx1"/>
              </a:solidFill>
              <a:effectLst/>
            </a:endParaRPr>
          </a:p>
          <a:p>
            <a:pPr algn="l"/>
            <a:r>
              <a:rPr lang="en-US" b="0" i="0" dirty="0">
                <a:solidFill>
                  <a:schemeClr val="tx1"/>
                </a:solidFill>
                <a:effectLst/>
              </a:rPr>
              <a:t>Overall, the confusion matrices show that all four models are fairly good at classifying class 1 instances, but they all have some difficulty classifying class 2 instances. </a:t>
            </a:r>
          </a:p>
          <a:p>
            <a:pPr algn="l"/>
            <a:endParaRPr lang="en-US" dirty="0">
              <a:solidFill>
                <a:schemeClr val="tx1"/>
              </a:solidFill>
            </a:endParaRPr>
          </a:p>
          <a:p>
            <a:pPr algn="l"/>
            <a:r>
              <a:rPr lang="en-US" b="0" i="0" dirty="0">
                <a:solidFill>
                  <a:schemeClr val="tx1"/>
                </a:solidFill>
                <a:effectLst/>
              </a:rPr>
              <a:t>The Random Forest model is the best overall model, with the highest number of true positives and the lowest number of false positives for both classes.</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EC42D8CF-2119-46F4-E277-B30E008D6219}"/>
                  </a:ext>
                </a:extLst>
              </p14:cNvPr>
              <p14:cNvContentPartPr/>
              <p14:nvPr/>
            </p14:nvContentPartPr>
            <p14:xfrm>
              <a:off x="4572000" y="4407072"/>
              <a:ext cx="1317960" cy="342000"/>
            </p14:xfrm>
          </p:contentPart>
        </mc:Choice>
        <mc:Fallback>
          <p:pic>
            <p:nvPicPr>
              <p:cNvPr id="10" name="Ink 9">
                <a:extLst>
                  <a:ext uri="{FF2B5EF4-FFF2-40B4-BE49-F238E27FC236}">
                    <a16:creationId xmlns:a16="http://schemas.microsoft.com/office/drawing/2014/main" id="{EC42D8CF-2119-46F4-E277-B30E008D6219}"/>
                  </a:ext>
                </a:extLst>
              </p:cNvPr>
              <p:cNvPicPr/>
              <p:nvPr/>
            </p:nvPicPr>
            <p:blipFill>
              <a:blip r:embed="rId4"/>
              <a:stretch>
                <a:fillRect/>
              </a:stretch>
            </p:blipFill>
            <p:spPr>
              <a:xfrm>
                <a:off x="4563000" y="4398432"/>
                <a:ext cx="1335600" cy="359640"/>
              </a:xfrm>
              <a:prstGeom prst="rect">
                <a:avLst/>
              </a:prstGeom>
            </p:spPr>
          </p:pic>
        </mc:Fallback>
      </mc:AlternateContent>
    </p:spTree>
    <p:extLst>
      <p:ext uri="{BB962C8B-B14F-4D97-AF65-F5344CB8AC3E}">
        <p14:creationId xmlns:p14="http://schemas.microsoft.com/office/powerpoint/2010/main" val="250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601F190-6568-9543-DC17-18E6AAC78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4" y="142875"/>
            <a:ext cx="3541712" cy="33562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6C9387F-77B6-8C49-BCBE-510CC1182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240" y="142875"/>
            <a:ext cx="3541712" cy="33562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A956F7-42EA-345C-401C-20CD0B4BC453}"/>
              </a:ext>
            </a:extLst>
          </p:cNvPr>
          <p:cNvSpPr txBox="1"/>
          <p:nvPr/>
        </p:nvSpPr>
        <p:spPr>
          <a:xfrm>
            <a:off x="228600" y="3594884"/>
            <a:ext cx="4010025"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i="0" dirty="0">
                <a:solidFill>
                  <a:srgbClr val="000000"/>
                </a:solidFill>
                <a:effectLst/>
                <a:latin typeface="+mn-lt"/>
              </a:rPr>
              <a:t>The visualization of the Permutation Importance graph suggest that ‘</a:t>
            </a:r>
            <a:r>
              <a:rPr lang="en-US" b="0" i="0" dirty="0" err="1">
                <a:solidFill>
                  <a:srgbClr val="000000"/>
                </a:solidFill>
                <a:effectLst/>
                <a:latin typeface="+mn-lt"/>
              </a:rPr>
              <a:t>Pclass</a:t>
            </a:r>
            <a:r>
              <a:rPr lang="en-US" b="0" i="0" dirty="0">
                <a:solidFill>
                  <a:srgbClr val="000000"/>
                </a:solidFill>
                <a:effectLst/>
                <a:latin typeface="+mn-lt"/>
              </a:rPr>
              <a:t>', ‘</a:t>
            </a:r>
            <a:r>
              <a:rPr lang="en-US" b="0" i="0" dirty="0" err="1">
                <a:solidFill>
                  <a:srgbClr val="000000"/>
                </a:solidFill>
                <a:effectLst/>
                <a:latin typeface="+mn-lt"/>
              </a:rPr>
              <a:t>Sex_male</a:t>
            </a:r>
            <a:r>
              <a:rPr lang="en-US" b="0" i="0" dirty="0">
                <a:solidFill>
                  <a:srgbClr val="000000"/>
                </a:solidFill>
                <a:effectLst/>
                <a:latin typeface="+mn-lt"/>
              </a:rPr>
              <a:t>', and Fare' are the most important features in the model.</a:t>
            </a:r>
            <a:endParaRPr lang="en-US" dirty="0">
              <a:latin typeface="+mn-lt"/>
            </a:endParaRPr>
          </a:p>
        </p:txBody>
      </p:sp>
      <p:sp>
        <p:nvSpPr>
          <p:cNvPr id="7" name="TextBox 6">
            <a:extLst>
              <a:ext uri="{FF2B5EF4-FFF2-40B4-BE49-F238E27FC236}">
                <a16:creationId xmlns:a16="http://schemas.microsoft.com/office/drawing/2014/main" id="{1A1662A9-472E-77C9-B5D7-A5DB7F32CB16}"/>
              </a:ext>
            </a:extLst>
          </p:cNvPr>
          <p:cNvSpPr txBox="1"/>
          <p:nvPr/>
        </p:nvSpPr>
        <p:spPr>
          <a:xfrm>
            <a:off x="4572000" y="3607896"/>
            <a:ext cx="4342608"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i="0" dirty="0">
                <a:solidFill>
                  <a:srgbClr val="000000"/>
                </a:solidFill>
                <a:effectLst/>
                <a:latin typeface="+mn-lt"/>
              </a:rPr>
              <a:t>The visualization of the feature importance (Random Forest) graph suggest that ‘Fare', ‘Age', and </a:t>
            </a:r>
            <a:r>
              <a:rPr lang="en-US" b="0" i="0" dirty="0" err="1">
                <a:solidFill>
                  <a:srgbClr val="000000"/>
                </a:solidFill>
                <a:effectLst/>
                <a:latin typeface="+mn-lt"/>
              </a:rPr>
              <a:t>Sex_male</a:t>
            </a:r>
            <a:r>
              <a:rPr lang="en-US" b="0" i="0" dirty="0">
                <a:solidFill>
                  <a:srgbClr val="000000"/>
                </a:solidFill>
                <a:effectLst/>
                <a:latin typeface="+mn-lt"/>
              </a:rPr>
              <a:t>' are the most important features in the model.</a:t>
            </a:r>
            <a:endParaRPr lang="en-US" dirty="0">
              <a:latin typeface="+mn-lt"/>
            </a:endParaRPr>
          </a:p>
        </p:txBody>
      </p:sp>
    </p:spTree>
    <p:extLst>
      <p:ext uri="{BB962C8B-B14F-4D97-AF65-F5344CB8AC3E}">
        <p14:creationId xmlns:p14="http://schemas.microsoft.com/office/powerpoint/2010/main" val="390857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a:extLst>
              <a:ext uri="{FF2B5EF4-FFF2-40B4-BE49-F238E27FC236}">
                <a16:creationId xmlns:a16="http://schemas.microsoft.com/office/drawing/2014/main" id="{C5A6AD54-3E8E-FD36-A21C-C0FCEE1AF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85" y="147651"/>
            <a:ext cx="5725915" cy="24240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C2B296F-C1E5-31B0-E32B-52A42BFA3492}"/>
              </a:ext>
            </a:extLst>
          </p:cNvPr>
          <p:cNvSpPr txBox="1"/>
          <p:nvPr/>
        </p:nvSpPr>
        <p:spPr>
          <a:xfrm>
            <a:off x="198636" y="2766893"/>
            <a:ext cx="5725915"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t>The tree starts by splitting on the sex of the passenger. </a:t>
            </a:r>
          </a:p>
          <a:p>
            <a:pPr marL="171450" indent="-171450">
              <a:buFont typeface="Arial" panose="020B0604020202020204" pitchFamily="34" charset="0"/>
              <a:buChar char="•"/>
            </a:pPr>
            <a:r>
              <a:rPr lang="en-US" sz="1200" dirty="0"/>
              <a:t>If the passenger is female, the tree predicts that they are likely to survive. </a:t>
            </a:r>
          </a:p>
          <a:p>
            <a:pPr marL="171450" indent="-171450">
              <a:buFont typeface="Arial" panose="020B0604020202020204" pitchFamily="34" charset="0"/>
              <a:buChar char="•"/>
            </a:pPr>
            <a:r>
              <a:rPr lang="en-US" sz="1200" dirty="0"/>
              <a:t>If the passenger is male, the tree splits on their age. </a:t>
            </a:r>
          </a:p>
          <a:p>
            <a:pPr marL="171450" indent="-171450">
              <a:buFont typeface="Arial" panose="020B0604020202020204" pitchFamily="34" charset="0"/>
              <a:buChar char="•"/>
            </a:pPr>
            <a:r>
              <a:rPr lang="en-US" sz="1200" dirty="0"/>
              <a:t>If the passenger is under 6.5 years old, the tree predicts that they are likely to survive. </a:t>
            </a:r>
          </a:p>
          <a:p>
            <a:pPr marL="171450" indent="-171450">
              <a:buFont typeface="Arial" panose="020B0604020202020204" pitchFamily="34" charset="0"/>
              <a:buChar char="•"/>
            </a:pPr>
            <a:r>
              <a:rPr lang="en-US" sz="1200" dirty="0"/>
              <a:t>If the passenger is over 6.5 years old, the tree splits on their passenger class. </a:t>
            </a:r>
          </a:p>
          <a:p>
            <a:pPr marL="171450" indent="-171450">
              <a:buFont typeface="Arial" panose="020B0604020202020204" pitchFamily="34" charset="0"/>
              <a:buChar char="•"/>
            </a:pPr>
            <a:r>
              <a:rPr lang="en-US" sz="1200" dirty="0"/>
              <a:t>If the passenger is in passenger class 1 or 2, the tree predicts that they are likely to survive. </a:t>
            </a:r>
          </a:p>
          <a:p>
            <a:pPr marL="171450" indent="-171450">
              <a:buFont typeface="Arial" panose="020B0604020202020204" pitchFamily="34" charset="0"/>
              <a:buChar char="•"/>
            </a:pPr>
            <a:r>
              <a:rPr lang="en-US" sz="1200" dirty="0"/>
              <a:t>If the passenger is in passenger class 3, the tree splits on their fare. </a:t>
            </a:r>
          </a:p>
          <a:p>
            <a:pPr marL="171450" indent="-171450">
              <a:buFont typeface="Arial" panose="020B0604020202020204" pitchFamily="34" charset="0"/>
              <a:buChar char="•"/>
            </a:pPr>
            <a:r>
              <a:rPr lang="en-US" sz="1200" dirty="0"/>
              <a:t>If the passenger's fare is over 23.35 dollars, the tree predicts that they are likely to survive..</a:t>
            </a:r>
          </a:p>
        </p:txBody>
      </p:sp>
      <p:sp>
        <p:nvSpPr>
          <p:cNvPr id="3" name="TextBox 2">
            <a:extLst>
              <a:ext uri="{FF2B5EF4-FFF2-40B4-BE49-F238E27FC236}">
                <a16:creationId xmlns:a16="http://schemas.microsoft.com/office/drawing/2014/main" id="{5EAB1A78-03EE-5EB6-2F89-56561BD4D92D}"/>
              </a:ext>
            </a:extLst>
          </p:cNvPr>
          <p:cNvSpPr txBox="1"/>
          <p:nvPr/>
        </p:nvSpPr>
        <p:spPr>
          <a:xfrm>
            <a:off x="6211689" y="238005"/>
            <a:ext cx="2733675"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US" sz="1200" b="0" i="0" dirty="0">
                <a:solidFill>
                  <a:schemeClr val="tx1"/>
                </a:solidFill>
                <a:effectLst/>
              </a:rPr>
              <a:t>Sex: This split is based on the observation that female passengers were more likely to survive than male passengers on the Titanic.</a:t>
            </a:r>
          </a:p>
          <a:p>
            <a:pPr algn="l"/>
            <a:endParaRPr lang="en-US" sz="1200" b="0" i="0" dirty="0">
              <a:solidFill>
                <a:schemeClr val="tx1"/>
              </a:solidFill>
              <a:effectLst/>
            </a:endParaRPr>
          </a:p>
          <a:p>
            <a:pPr algn="l">
              <a:buFont typeface="Arial" panose="020B0604020202020204" pitchFamily="34" charset="0"/>
              <a:buChar char="•"/>
            </a:pPr>
            <a:r>
              <a:rPr lang="en-US" sz="1200" b="0" i="0" dirty="0">
                <a:solidFill>
                  <a:schemeClr val="tx1"/>
                </a:solidFill>
                <a:effectLst/>
              </a:rPr>
              <a:t>Age: This split is based on the observation that younger passengers were more likely to survive than older passengers on the Titanic.</a:t>
            </a:r>
          </a:p>
          <a:p>
            <a:pPr algn="l"/>
            <a:endParaRPr lang="en-US" sz="1200" b="0" i="0" dirty="0">
              <a:solidFill>
                <a:schemeClr val="tx1"/>
              </a:solidFill>
              <a:effectLst/>
            </a:endParaRPr>
          </a:p>
          <a:p>
            <a:pPr algn="l">
              <a:buFont typeface="Arial" panose="020B0604020202020204" pitchFamily="34" charset="0"/>
              <a:buChar char="•"/>
            </a:pPr>
            <a:r>
              <a:rPr lang="en-US" sz="1200" b="0" i="0" dirty="0">
                <a:solidFill>
                  <a:schemeClr val="tx1"/>
                </a:solidFill>
                <a:effectLst/>
              </a:rPr>
              <a:t>Passenger Class: This split is based on the observation that passengers in higher passenger classes were more likely to survive than passengers in lower passenger classes on the Titanic.</a:t>
            </a:r>
          </a:p>
          <a:p>
            <a:pPr algn="l"/>
            <a:endParaRPr lang="en-US" sz="1200" b="0" i="0" dirty="0">
              <a:solidFill>
                <a:schemeClr val="tx1"/>
              </a:solidFill>
              <a:effectLst/>
            </a:endParaRPr>
          </a:p>
          <a:p>
            <a:pPr algn="l">
              <a:buFont typeface="Arial" panose="020B0604020202020204" pitchFamily="34" charset="0"/>
              <a:buChar char="•"/>
            </a:pPr>
            <a:r>
              <a:rPr lang="en-US" sz="1200" b="0" i="0" dirty="0">
                <a:solidFill>
                  <a:schemeClr val="tx1"/>
                </a:solidFill>
                <a:effectLst/>
              </a:rPr>
              <a:t>Fare: This split is based on the observation that passengers who paid more for their fare were more likely to survive than passengers who paid less for their fare on the Titanic.</a:t>
            </a:r>
          </a:p>
        </p:txBody>
      </p:sp>
    </p:spTree>
    <p:extLst>
      <p:ext uri="{BB962C8B-B14F-4D97-AF65-F5344CB8AC3E}">
        <p14:creationId xmlns:p14="http://schemas.microsoft.com/office/powerpoint/2010/main" val="181985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623B-0134-85CA-6C16-48717066E8D4}"/>
              </a:ext>
            </a:extLst>
          </p:cNvPr>
          <p:cNvSpPr>
            <a:spLocks noGrp="1"/>
          </p:cNvSpPr>
          <p:nvPr>
            <p:ph type="title"/>
          </p:nvPr>
        </p:nvSpPr>
        <p:spPr/>
        <p:txBody>
          <a:bodyPr/>
          <a:lstStyle/>
          <a:p>
            <a:r>
              <a:rPr lang="en-US" dirty="0"/>
              <a:t>Recommendation</a:t>
            </a:r>
            <a:endParaRPr lang="en-MY" dirty="0"/>
          </a:p>
        </p:txBody>
      </p:sp>
      <p:sp>
        <p:nvSpPr>
          <p:cNvPr id="3" name="Text Placeholder 2">
            <a:extLst>
              <a:ext uri="{FF2B5EF4-FFF2-40B4-BE49-F238E27FC236}">
                <a16:creationId xmlns:a16="http://schemas.microsoft.com/office/drawing/2014/main" id="{0CD276E4-FEDA-E686-593F-8CB8482BF66B}"/>
              </a:ext>
            </a:extLst>
          </p:cNvPr>
          <p:cNvSpPr>
            <a:spLocks noGrp="1"/>
          </p:cNvSpPr>
          <p:nvPr>
            <p:ph type="body" idx="1"/>
          </p:nvPr>
        </p:nvSpPr>
        <p:spPr/>
        <p:txBody>
          <a:bodyPr/>
          <a:lstStyle/>
          <a:p>
            <a:r>
              <a:rPr lang="en-US" sz="1400" b="0" i="0" dirty="0">
                <a:solidFill>
                  <a:srgbClr val="000000"/>
                </a:solidFill>
                <a:effectLst/>
                <a:latin typeface="+mn-lt"/>
              </a:rPr>
              <a:t>We could consider tuning the hyperparameters of the Random Forest model or even try different machine learning models.</a:t>
            </a:r>
          </a:p>
          <a:p>
            <a:endParaRPr lang="en-US" sz="1400" dirty="0">
              <a:solidFill>
                <a:srgbClr val="000000"/>
              </a:solidFill>
              <a:latin typeface="+mn-lt"/>
            </a:endParaRPr>
          </a:p>
          <a:p>
            <a:endParaRPr lang="en-US" sz="1400" b="0" i="0" dirty="0">
              <a:solidFill>
                <a:srgbClr val="000000"/>
              </a:solidFill>
              <a:effectLst/>
              <a:latin typeface="+mn-lt"/>
            </a:endParaRPr>
          </a:p>
          <a:p>
            <a:r>
              <a:rPr lang="en-US" sz="1400" b="0" i="0" dirty="0">
                <a:solidFill>
                  <a:srgbClr val="000000"/>
                </a:solidFill>
                <a:effectLst/>
                <a:latin typeface="+mn-lt"/>
              </a:rPr>
              <a:t>Additionally, feature engineering could potentially improve the model's performance. For example, creating a new feature that combines '</a:t>
            </a:r>
            <a:r>
              <a:rPr lang="en-US" sz="1400" b="0" i="0" dirty="0" err="1">
                <a:solidFill>
                  <a:srgbClr val="000000"/>
                </a:solidFill>
                <a:effectLst/>
                <a:latin typeface="+mn-lt"/>
              </a:rPr>
              <a:t>SibSp</a:t>
            </a:r>
            <a:r>
              <a:rPr lang="en-US" sz="1400" b="0" i="0" dirty="0">
                <a:solidFill>
                  <a:srgbClr val="000000"/>
                </a:solidFill>
                <a:effectLst/>
                <a:latin typeface="+mn-lt"/>
              </a:rPr>
              <a:t>' and 'Parch' to represent the total number of family members a passenger has on board might be useful.</a:t>
            </a:r>
            <a:endParaRPr lang="en-MY" sz="1400" dirty="0">
              <a:latin typeface="+mn-lt"/>
            </a:endParaRPr>
          </a:p>
        </p:txBody>
      </p:sp>
    </p:spTree>
    <p:extLst>
      <p:ext uri="{BB962C8B-B14F-4D97-AF65-F5344CB8AC3E}">
        <p14:creationId xmlns:p14="http://schemas.microsoft.com/office/powerpoint/2010/main" val="26198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EB4A-7135-C1E3-2531-7ED61128FCB7}"/>
              </a:ext>
            </a:extLst>
          </p:cNvPr>
          <p:cNvSpPr>
            <a:spLocks noGrp="1"/>
          </p:cNvSpPr>
          <p:nvPr>
            <p:ph type="title"/>
          </p:nvPr>
        </p:nvSpPr>
        <p:spPr/>
        <p:txBody>
          <a:bodyPr/>
          <a:lstStyle/>
          <a:p>
            <a:r>
              <a:rPr lang="en-US" dirty="0"/>
              <a:t>Conclusion</a:t>
            </a:r>
            <a:endParaRPr lang="en-MY" dirty="0"/>
          </a:p>
        </p:txBody>
      </p:sp>
      <p:sp>
        <p:nvSpPr>
          <p:cNvPr id="4" name="Text Placeholder 3">
            <a:extLst>
              <a:ext uri="{FF2B5EF4-FFF2-40B4-BE49-F238E27FC236}">
                <a16:creationId xmlns:a16="http://schemas.microsoft.com/office/drawing/2014/main" id="{D0C24AF0-56E4-50B6-5474-DEB9287C33B8}"/>
              </a:ext>
            </a:extLst>
          </p:cNvPr>
          <p:cNvSpPr txBox="1">
            <a:spLocks noGrp="1"/>
          </p:cNvSpPr>
          <p:nvPr>
            <p:ph type="body" idx="1"/>
          </p:nvPr>
        </p:nvSpPr>
        <p:spPr>
          <a:xfrm>
            <a:off x="712788" y="1168400"/>
            <a:ext cx="7331075" cy="1415742"/>
          </a:xfrm>
          <a:prstGeom prst="rect">
            <a:avLst/>
          </a:prstGeom>
          <a:noFill/>
        </p:spPr>
        <p:txBody>
          <a:bodyPr wrap="square">
            <a:spAutoFit/>
          </a:bodyPr>
          <a:lstStyle/>
          <a:p>
            <a:pPr marL="355600" indent="-285750">
              <a:buFont typeface="Arial" panose="020B0604020202020204" pitchFamily="34" charset="0"/>
              <a:buChar char="•"/>
            </a:pPr>
            <a:r>
              <a:rPr lang="en-US" sz="1600" b="0" i="0" dirty="0">
                <a:solidFill>
                  <a:srgbClr val="000000"/>
                </a:solidFill>
                <a:effectLst/>
                <a:latin typeface="+mn-lt"/>
              </a:rPr>
              <a:t>We successfully loaded and preprocessed the Titanic dataset, which included handling missing values, converting categorical variables into numeric ones, and dropping unnecessary columns. We then trained a Random Forest Classifier model on the data and achieved an accuracy of approximately 82.68% on the test set.</a:t>
            </a:r>
            <a:endParaRPr lang="en-MY" sz="1600" dirty="0">
              <a:latin typeface="+mn-lt"/>
            </a:endParaRPr>
          </a:p>
        </p:txBody>
      </p:sp>
    </p:spTree>
    <p:extLst>
      <p:ext uri="{BB962C8B-B14F-4D97-AF65-F5344CB8AC3E}">
        <p14:creationId xmlns:p14="http://schemas.microsoft.com/office/powerpoint/2010/main" val="81337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4A5E-B796-BE17-3B6A-9186D1754898}"/>
              </a:ext>
            </a:extLst>
          </p:cNvPr>
          <p:cNvSpPr>
            <a:spLocks noGrp="1"/>
          </p:cNvSpPr>
          <p:nvPr>
            <p:ph type="title"/>
          </p:nvPr>
        </p:nvSpPr>
        <p:spPr>
          <a:xfrm>
            <a:off x="0" y="0"/>
            <a:ext cx="9144000" cy="428700"/>
          </a:xfrm>
        </p:spPr>
        <p:txBody>
          <a:bodyPr/>
          <a:lstStyle/>
          <a:p>
            <a:pPr algn="ctr"/>
            <a:r>
              <a:rPr lang="en-US" sz="3200" dirty="0" err="1"/>
              <a:t>QnA</a:t>
            </a:r>
            <a:endParaRPr lang="en-MY" sz="3200" dirty="0"/>
          </a:p>
        </p:txBody>
      </p:sp>
      <p:pic>
        <p:nvPicPr>
          <p:cNvPr id="8196" name="Picture 4" descr="Thank you for your attention Presentation is over - Donald Trump Says |  Make a Meme">
            <a:extLst>
              <a:ext uri="{FF2B5EF4-FFF2-40B4-BE49-F238E27FC236}">
                <a16:creationId xmlns:a16="http://schemas.microsoft.com/office/drawing/2014/main" id="{B0EFED76-F155-9873-48A9-E17713FD7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447600"/>
            <a:ext cx="7210426" cy="4705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000+ Drowning Hand Illustrations, Royalty-Free Vector Graphics &amp; Clip Art  - iStock | Survival, Quicksand, Life saver">
            <a:extLst>
              <a:ext uri="{FF2B5EF4-FFF2-40B4-BE49-F238E27FC236}">
                <a16:creationId xmlns:a16="http://schemas.microsoft.com/office/drawing/2014/main" id="{B77BDE12-8D94-C03B-BEEA-ADB99052B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19450"/>
            <a:ext cx="1933500" cy="19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13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C61A16-04F2-CEFF-1C07-AF89F303B187}"/>
              </a:ext>
            </a:extLst>
          </p:cNvPr>
          <p:cNvSpPr>
            <a:spLocks noGrp="1"/>
          </p:cNvSpPr>
          <p:nvPr>
            <p:ph type="body" idx="1"/>
          </p:nvPr>
        </p:nvSpPr>
        <p:spPr/>
        <p:txBody>
          <a:bodyPr/>
          <a:lstStyle/>
          <a:p>
            <a:r>
              <a:rPr lang="en-US" sz="1600" dirty="0"/>
              <a:t>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p>
          <a:p>
            <a:endParaRPr lang="en-US" sz="1600" dirty="0"/>
          </a:p>
          <a:p>
            <a:r>
              <a:rPr lang="en-US" sz="1600" dirty="0"/>
              <a:t>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endParaRPr lang="en-MY" sz="1600" dirty="0"/>
          </a:p>
        </p:txBody>
      </p:sp>
      <p:sp>
        <p:nvSpPr>
          <p:cNvPr id="4" name="Google Shape;667;p41">
            <a:extLst>
              <a:ext uri="{FF2B5EF4-FFF2-40B4-BE49-F238E27FC236}">
                <a16:creationId xmlns:a16="http://schemas.microsoft.com/office/drawing/2014/main" id="{9D670370-2D93-D9EB-CE83-83E48ADEAF08}"/>
              </a:ext>
            </a:extLst>
          </p:cNvPr>
          <p:cNvSpPr txBox="1">
            <a:spLocks noGrp="1"/>
          </p:cNvSpPr>
          <p:nvPr>
            <p:ph type="title"/>
          </p:nvPr>
        </p:nvSpPr>
        <p:spPr>
          <a:xfrm>
            <a:off x="712788" y="538163"/>
            <a:ext cx="5464175" cy="428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INTRODUCTION</a:t>
            </a:r>
            <a:endParaRPr dirty="0"/>
          </a:p>
        </p:txBody>
      </p:sp>
    </p:spTree>
    <p:extLst>
      <p:ext uri="{BB962C8B-B14F-4D97-AF65-F5344CB8AC3E}">
        <p14:creationId xmlns:p14="http://schemas.microsoft.com/office/powerpoint/2010/main" val="172379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8" name="Google Shape;668;p41"/>
          <p:cNvSpPr txBox="1">
            <a:spLocks noGrp="1"/>
          </p:cNvSpPr>
          <p:nvPr>
            <p:ph type="body" idx="1"/>
          </p:nvPr>
        </p:nvSpPr>
        <p:spPr>
          <a:xfrm>
            <a:off x="585212" y="288475"/>
            <a:ext cx="7973575" cy="430575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800" dirty="0">
                <a:latin typeface="Nirmala Text" panose="020B0502040204020203" pitchFamily="34" charset="0"/>
                <a:ea typeface="Nirmala Text" panose="020B0502040204020203" pitchFamily="34" charset="0"/>
                <a:cs typeface="Nirmala Text" panose="020B0502040204020203" pitchFamily="34" charset="0"/>
              </a:rPr>
              <a:t>Problem Statement</a:t>
            </a:r>
          </a:p>
          <a:p>
            <a:pPr marL="355600" indent="-285750" algn="l">
              <a:buFont typeface="Arial" panose="020B0604020202020204" pitchFamily="34" charset="0"/>
              <a:buChar char="•"/>
            </a:pPr>
            <a:r>
              <a:rPr lang="en-US" sz="1600" b="0" i="0" dirty="0">
                <a:solidFill>
                  <a:srgbClr val="020817"/>
                </a:solidFill>
                <a:effectLst/>
                <a:latin typeface="+mn-lt"/>
              </a:rPr>
              <a:t>Predict the survival of passengers on a ship based on features such as passenger class, sex, age, number of siblings/spouses aboard, number of parents/children aboard, ticket fare, and port of embarkation. This is a binary classification problem where the output is whether a passenger survived (1) or did not survive (0).</a:t>
            </a:r>
          </a:p>
          <a:p>
            <a:pPr marL="355600" indent="-285750" algn="l">
              <a:buFont typeface="Arial" panose="020B0604020202020204" pitchFamily="34" charset="0"/>
              <a:buChar char="•"/>
            </a:pPr>
            <a:endParaRPr lang="en-US" sz="1200" dirty="0">
              <a:solidFill>
                <a:srgbClr val="020817"/>
              </a:solidFill>
              <a:latin typeface="+mn-lt"/>
            </a:endParaRPr>
          </a:p>
          <a:p>
            <a:pPr marL="69850" indent="0" algn="l">
              <a:buNone/>
            </a:pPr>
            <a:r>
              <a:rPr lang="en-US" sz="2000" dirty="0">
                <a:solidFill>
                  <a:srgbClr val="020817"/>
                </a:solidFill>
                <a:latin typeface="+mn-lt"/>
              </a:rPr>
              <a:t>Causes / Effect and Scope</a:t>
            </a:r>
          </a:p>
          <a:p>
            <a:pPr marL="355600" indent="-285750" algn="l">
              <a:buFont typeface="Arial" panose="020B0604020202020204" pitchFamily="34" charset="0"/>
              <a:buChar char="•"/>
            </a:pPr>
            <a:endParaRPr lang="en-US" sz="1600" b="0" i="0" dirty="0">
              <a:solidFill>
                <a:srgbClr val="020817"/>
              </a:solidFill>
              <a:effectLst/>
              <a:latin typeface="+mn-lt"/>
            </a:endParaRPr>
          </a:p>
          <a:p>
            <a:pPr marL="69850" indent="0" algn="l">
              <a:buNone/>
            </a:pPr>
            <a:r>
              <a:rPr lang="en-US" sz="1600" b="0" i="0" dirty="0">
                <a:solidFill>
                  <a:srgbClr val="020817"/>
                </a:solidFill>
                <a:effectLst/>
                <a:latin typeface="+mn-lt"/>
              </a:rPr>
              <a:t>The sinking of the ship resulted in the loss of many lives. However, not all passengers were equally likely to survive the disaster. Factors such as the passenger's class, sex, age, number of siblings/spouses aboard, number of parents/children aboard, ticket fare, and port of embarkation may have influenced their chances of survival. The problem is to understand how these factors interacted and contributed to the survival or death of the passengers. The effects of this problem are significant as it can provide insights into the social and economic conditions of the time, and the scope of the problem extends to all passengers on the ship.</a:t>
            </a:r>
            <a:endParaRPr lang="en-MY" sz="16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9061AB-F81E-00B1-BB69-CA19FE50C441}"/>
              </a:ext>
            </a:extLst>
          </p:cNvPr>
          <p:cNvSpPr>
            <a:spLocks noGrp="1"/>
          </p:cNvSpPr>
          <p:nvPr>
            <p:ph type="body" idx="1"/>
          </p:nvPr>
        </p:nvSpPr>
        <p:spPr>
          <a:xfrm>
            <a:off x="598925" y="291775"/>
            <a:ext cx="7331100" cy="3435900"/>
          </a:xfrm>
        </p:spPr>
        <p:txBody>
          <a:bodyPr/>
          <a:lstStyle/>
          <a:p>
            <a:pPr marL="69850" indent="0">
              <a:buNone/>
            </a:pPr>
            <a:r>
              <a:rPr lang="en-US" sz="2800" dirty="0">
                <a:latin typeface="Nirmala Text" panose="020B0502040204020203" pitchFamily="34" charset="0"/>
                <a:ea typeface="Nirmala Text" panose="020B0502040204020203" pitchFamily="34" charset="0"/>
                <a:cs typeface="Nirmala Text" panose="020B0502040204020203" pitchFamily="34" charset="0"/>
              </a:rPr>
              <a:t>Objective</a:t>
            </a:r>
          </a:p>
          <a:p>
            <a:pPr marL="69850" indent="0">
              <a:buNone/>
            </a:pPr>
            <a:endParaRPr lang="en-US" sz="1200" dirty="0">
              <a:latin typeface="Nirmala Text" panose="020B0502040204020203" pitchFamily="34" charset="0"/>
              <a:ea typeface="Nirmala Text" panose="020B0502040204020203" pitchFamily="34" charset="0"/>
              <a:cs typeface="Nirmala Text" panose="020B0502040204020203" pitchFamily="34" charset="0"/>
            </a:endParaRPr>
          </a:p>
          <a:p>
            <a:pPr marL="355600" indent="-285750">
              <a:buFont typeface="Arial" panose="020B0604020202020204" pitchFamily="34" charset="0"/>
              <a:buChar char="•"/>
            </a:pPr>
            <a:r>
              <a:rPr lang="en-US" sz="1800" b="0" i="0" dirty="0">
                <a:solidFill>
                  <a:srgbClr val="020817"/>
                </a:solidFill>
                <a:effectLst/>
                <a:latin typeface="+mn-lt"/>
              </a:rPr>
              <a:t>The objective is to develop a predictive model that can accurately predict the survival of passengers on a ship based on the factors.</a:t>
            </a:r>
          </a:p>
          <a:p>
            <a:pPr marL="69850" indent="0">
              <a:buNone/>
            </a:pPr>
            <a:r>
              <a:rPr lang="en-US" sz="1800" b="0" i="0" dirty="0">
                <a:solidFill>
                  <a:srgbClr val="020817"/>
                </a:solidFill>
                <a:effectLst/>
                <a:latin typeface="+mn-lt"/>
              </a:rPr>
              <a:t> </a:t>
            </a:r>
          </a:p>
          <a:p>
            <a:pPr marL="69850" indent="0">
              <a:buNone/>
            </a:pPr>
            <a:r>
              <a:rPr lang="en-US" sz="1800" b="0" i="0" dirty="0">
                <a:solidFill>
                  <a:srgbClr val="020817"/>
                </a:solidFill>
                <a:effectLst/>
                <a:latin typeface="+mn-lt"/>
              </a:rPr>
              <a:t>This model can be used to understand the importance of each factor in determining survival, which can provide valuable insights for future safety measures and disaster management strategies. The model's performance will be evaluated based on its accuracy in predicting survival in the provided dataset.</a:t>
            </a:r>
            <a:endParaRPr lang="en-US" dirty="0">
              <a:latin typeface="+mn-lt"/>
              <a:ea typeface="Nirmala Text" panose="020B0502040204020203" pitchFamily="34" charset="0"/>
              <a:cs typeface="Nirmala Text" panose="020B0502040204020203" pitchFamily="34" charset="0"/>
            </a:endParaRPr>
          </a:p>
          <a:p>
            <a:pPr marL="69850" indent="0">
              <a:buNone/>
            </a:pPr>
            <a:endParaRPr lang="en-US" sz="1200" dirty="0">
              <a:latin typeface="Nirmala Text" panose="020B0502040204020203" pitchFamily="34" charset="0"/>
              <a:ea typeface="Nirmala Text" panose="020B0502040204020203" pitchFamily="34" charset="0"/>
              <a:cs typeface="Nirmala Text" panose="020B0502040204020203" pitchFamily="34" charset="0"/>
            </a:endParaRPr>
          </a:p>
          <a:p>
            <a:pPr marL="69850" indent="0">
              <a:buNone/>
            </a:pPr>
            <a:endParaRPr lang="en-US" sz="1200" dirty="0">
              <a:latin typeface="Nirmala Text" panose="020B0502040204020203" pitchFamily="34" charset="0"/>
              <a:ea typeface="Nirmala Text" panose="020B0502040204020203" pitchFamily="34" charset="0"/>
              <a:cs typeface="Nirmala Text" panose="020B0502040204020203" pitchFamily="34" charset="0"/>
            </a:endParaRPr>
          </a:p>
          <a:p>
            <a:pPr marL="69850" indent="0">
              <a:buNone/>
            </a:pPr>
            <a:endParaRPr lang="en-MY" sz="1200" dirty="0"/>
          </a:p>
        </p:txBody>
      </p:sp>
    </p:spTree>
    <p:extLst>
      <p:ext uri="{BB962C8B-B14F-4D97-AF65-F5344CB8AC3E}">
        <p14:creationId xmlns:p14="http://schemas.microsoft.com/office/powerpoint/2010/main" val="18439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87C2-F16B-DC23-73CF-C7AF7C0A7131}"/>
              </a:ext>
            </a:extLst>
          </p:cNvPr>
          <p:cNvSpPr>
            <a:spLocks noGrp="1"/>
          </p:cNvSpPr>
          <p:nvPr>
            <p:ph type="title"/>
          </p:nvPr>
        </p:nvSpPr>
        <p:spPr>
          <a:xfrm>
            <a:off x="151250" y="223275"/>
            <a:ext cx="5463300" cy="428700"/>
          </a:xfrm>
        </p:spPr>
        <p:txBody>
          <a:bodyPr/>
          <a:lstStyle/>
          <a:p>
            <a:r>
              <a:rPr lang="en-US" dirty="0"/>
              <a:t>Data Wrangling &amp; preparation</a:t>
            </a:r>
            <a:endParaRPr lang="en-MY" dirty="0"/>
          </a:p>
        </p:txBody>
      </p:sp>
      <p:sp>
        <p:nvSpPr>
          <p:cNvPr id="3" name="Text Placeholder 2">
            <a:extLst>
              <a:ext uri="{FF2B5EF4-FFF2-40B4-BE49-F238E27FC236}">
                <a16:creationId xmlns:a16="http://schemas.microsoft.com/office/drawing/2014/main" id="{86EFC4D5-E23E-B81B-A50C-78FD82C4DD7D}"/>
              </a:ext>
            </a:extLst>
          </p:cNvPr>
          <p:cNvSpPr>
            <a:spLocks noGrp="1"/>
          </p:cNvSpPr>
          <p:nvPr>
            <p:ph type="body" idx="1"/>
          </p:nvPr>
        </p:nvSpPr>
        <p:spPr>
          <a:xfrm>
            <a:off x="79375" y="751950"/>
            <a:ext cx="4178300" cy="3435900"/>
          </a:xfrm>
        </p:spPr>
        <p:txBody>
          <a:bodyPr/>
          <a:lstStyle/>
          <a:p>
            <a:pPr marL="69850" indent="0">
              <a:buNone/>
            </a:pPr>
            <a:r>
              <a:rPr lang="en-MY" b="1" dirty="0"/>
              <a:t>Data Source</a:t>
            </a:r>
          </a:p>
          <a:p>
            <a:pPr marL="69850" indent="0">
              <a:buNone/>
            </a:pPr>
            <a:r>
              <a:rPr lang="en-MY" dirty="0">
                <a:hlinkClick r:id="rId2"/>
              </a:rPr>
              <a:t>https://www.kaggle.com/datasets/rahulsah06/titanic/data</a:t>
            </a:r>
            <a:endParaRPr lang="en-MY" dirty="0"/>
          </a:p>
          <a:p>
            <a:pPr marL="69850" indent="0">
              <a:buNone/>
            </a:pPr>
            <a:endParaRPr lang="en-MY" dirty="0"/>
          </a:p>
          <a:p>
            <a:pPr marL="69850" indent="0">
              <a:buNone/>
            </a:pPr>
            <a:endParaRPr lang="en-MY" dirty="0"/>
          </a:p>
        </p:txBody>
      </p:sp>
      <p:sp>
        <p:nvSpPr>
          <p:cNvPr id="4" name="Text Placeholder 2">
            <a:extLst>
              <a:ext uri="{FF2B5EF4-FFF2-40B4-BE49-F238E27FC236}">
                <a16:creationId xmlns:a16="http://schemas.microsoft.com/office/drawing/2014/main" id="{70E25A3C-153E-FD9B-0E15-3BAB07690405}"/>
              </a:ext>
            </a:extLst>
          </p:cNvPr>
          <p:cNvSpPr txBox="1">
            <a:spLocks/>
          </p:cNvSpPr>
          <p:nvPr/>
        </p:nvSpPr>
        <p:spPr>
          <a:xfrm>
            <a:off x="4448175" y="751950"/>
            <a:ext cx="4616450" cy="4067174"/>
          </a:xfrm>
          <a:prstGeom prst="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rgbClr val="04445A"/>
              </a:buClr>
              <a:buSzPts val="2500"/>
              <a:buFont typeface="Poppins"/>
              <a:buAutoNum type="arabicPeriod"/>
              <a:defRPr sz="1100" b="0" i="0" u="none" strike="noStrike" cap="none">
                <a:solidFill>
                  <a:schemeClr val="accent6"/>
                </a:solidFill>
                <a:latin typeface="Poppins"/>
                <a:ea typeface="Poppins"/>
                <a:cs typeface="Poppins"/>
                <a:sym typeface="Poppins"/>
              </a:defRPr>
            </a:lvl1pPr>
            <a:lvl2pPr marL="914400" marR="0" lvl="1" indent="-317500" algn="l" rtl="0">
              <a:lnSpc>
                <a:spcPct val="100000"/>
              </a:lnSpc>
              <a:spcBef>
                <a:spcPts val="0"/>
              </a:spcBef>
              <a:spcAft>
                <a:spcPts val="0"/>
              </a:spcAft>
              <a:buClr>
                <a:srgbClr val="04445A"/>
              </a:buClr>
              <a:buSzPts val="1400"/>
              <a:buFont typeface="Didact Gothic"/>
              <a:buAutoNum type="alphaLcPeriod"/>
              <a:defRPr sz="1400" b="0" i="0" u="none" strike="noStrike" cap="none">
                <a:solidFill>
                  <a:schemeClr val="accent6"/>
                </a:solidFill>
                <a:latin typeface="Poppins"/>
                <a:ea typeface="Poppins"/>
                <a:cs typeface="Poppins"/>
                <a:sym typeface="Poppins"/>
              </a:defRPr>
            </a:lvl2pPr>
            <a:lvl3pPr marL="1371600" marR="0" lvl="2" indent="-317500" algn="l" rtl="0">
              <a:lnSpc>
                <a:spcPct val="100000"/>
              </a:lnSpc>
              <a:spcBef>
                <a:spcPts val="0"/>
              </a:spcBef>
              <a:spcAft>
                <a:spcPts val="0"/>
              </a:spcAft>
              <a:buClr>
                <a:srgbClr val="04445A"/>
              </a:buClr>
              <a:buSzPts val="1400"/>
              <a:buFont typeface="Didact Gothic"/>
              <a:buAutoNum type="romanLcPeriod"/>
              <a:defRPr sz="1400" b="0" i="0" u="none" strike="noStrike" cap="none">
                <a:solidFill>
                  <a:schemeClr val="accent6"/>
                </a:solidFill>
                <a:latin typeface="Poppins"/>
                <a:ea typeface="Poppins"/>
                <a:cs typeface="Poppins"/>
                <a:sym typeface="Poppins"/>
              </a:defRPr>
            </a:lvl3pPr>
            <a:lvl4pPr marL="1828800" marR="0" lvl="3" indent="-317500" algn="l" rtl="0">
              <a:lnSpc>
                <a:spcPct val="100000"/>
              </a:lnSpc>
              <a:spcBef>
                <a:spcPts val="0"/>
              </a:spcBef>
              <a:spcAft>
                <a:spcPts val="0"/>
              </a:spcAft>
              <a:buClr>
                <a:srgbClr val="04445A"/>
              </a:buClr>
              <a:buSzPts val="1400"/>
              <a:buFont typeface="Didact Gothic"/>
              <a:buAutoNum type="arabicPeriod"/>
              <a:defRPr sz="1400" b="0" i="0" u="none" strike="noStrike" cap="none">
                <a:solidFill>
                  <a:schemeClr val="accent6"/>
                </a:solidFill>
                <a:latin typeface="Poppins"/>
                <a:ea typeface="Poppins"/>
                <a:cs typeface="Poppins"/>
                <a:sym typeface="Poppins"/>
              </a:defRPr>
            </a:lvl4pPr>
            <a:lvl5pPr marL="2286000" marR="0" lvl="4" indent="-317500" algn="l" rtl="0">
              <a:lnSpc>
                <a:spcPct val="100000"/>
              </a:lnSpc>
              <a:spcBef>
                <a:spcPts val="0"/>
              </a:spcBef>
              <a:spcAft>
                <a:spcPts val="0"/>
              </a:spcAft>
              <a:buClr>
                <a:srgbClr val="04445A"/>
              </a:buClr>
              <a:buSzPts val="1400"/>
              <a:buFont typeface="Didact Gothic"/>
              <a:buAutoNum type="alphaLcPeriod"/>
              <a:defRPr sz="1400" b="0" i="0" u="none" strike="noStrike" cap="none">
                <a:solidFill>
                  <a:schemeClr val="accent6"/>
                </a:solidFill>
                <a:latin typeface="Poppins"/>
                <a:ea typeface="Poppins"/>
                <a:cs typeface="Poppins"/>
                <a:sym typeface="Poppins"/>
              </a:defRPr>
            </a:lvl5pPr>
            <a:lvl6pPr marL="2743200" marR="0" lvl="5" indent="-317500" algn="l" rtl="0">
              <a:lnSpc>
                <a:spcPct val="100000"/>
              </a:lnSpc>
              <a:spcBef>
                <a:spcPts val="0"/>
              </a:spcBef>
              <a:spcAft>
                <a:spcPts val="0"/>
              </a:spcAft>
              <a:buClr>
                <a:srgbClr val="04445A"/>
              </a:buClr>
              <a:buSzPts val="1400"/>
              <a:buFont typeface="Didact Gothic"/>
              <a:buAutoNum type="romanLcPeriod"/>
              <a:defRPr sz="1400" b="0" i="0" u="none" strike="noStrike" cap="none">
                <a:solidFill>
                  <a:schemeClr val="accent6"/>
                </a:solidFill>
                <a:latin typeface="Poppins"/>
                <a:ea typeface="Poppins"/>
                <a:cs typeface="Poppins"/>
                <a:sym typeface="Poppins"/>
              </a:defRPr>
            </a:lvl6pPr>
            <a:lvl7pPr marL="3200400" marR="0" lvl="6" indent="-317500" algn="l" rtl="0">
              <a:lnSpc>
                <a:spcPct val="100000"/>
              </a:lnSpc>
              <a:spcBef>
                <a:spcPts val="0"/>
              </a:spcBef>
              <a:spcAft>
                <a:spcPts val="0"/>
              </a:spcAft>
              <a:buClr>
                <a:srgbClr val="04445A"/>
              </a:buClr>
              <a:buSzPts val="1400"/>
              <a:buFont typeface="Didact Gothic"/>
              <a:buAutoNum type="arabicPeriod"/>
              <a:defRPr sz="1400" b="0" i="0" u="none" strike="noStrike" cap="none">
                <a:solidFill>
                  <a:schemeClr val="accent6"/>
                </a:solidFill>
                <a:latin typeface="Poppins"/>
                <a:ea typeface="Poppins"/>
                <a:cs typeface="Poppins"/>
                <a:sym typeface="Poppins"/>
              </a:defRPr>
            </a:lvl7pPr>
            <a:lvl8pPr marL="3657600" marR="0" lvl="7" indent="-317500" algn="l" rtl="0">
              <a:lnSpc>
                <a:spcPct val="100000"/>
              </a:lnSpc>
              <a:spcBef>
                <a:spcPts val="0"/>
              </a:spcBef>
              <a:spcAft>
                <a:spcPts val="0"/>
              </a:spcAft>
              <a:buClr>
                <a:srgbClr val="04445A"/>
              </a:buClr>
              <a:buSzPts val="1400"/>
              <a:buFont typeface="Didact Gothic"/>
              <a:buAutoNum type="alphaLcPeriod"/>
              <a:defRPr sz="1400" b="0" i="0" u="none" strike="noStrike" cap="none">
                <a:solidFill>
                  <a:schemeClr val="accent6"/>
                </a:solidFill>
                <a:latin typeface="Poppins"/>
                <a:ea typeface="Poppins"/>
                <a:cs typeface="Poppins"/>
                <a:sym typeface="Poppins"/>
              </a:defRPr>
            </a:lvl8pPr>
            <a:lvl9pPr marL="4114800" marR="0" lvl="8" indent="-317500" algn="l" rtl="0">
              <a:lnSpc>
                <a:spcPct val="100000"/>
              </a:lnSpc>
              <a:spcBef>
                <a:spcPts val="0"/>
              </a:spcBef>
              <a:spcAft>
                <a:spcPts val="0"/>
              </a:spcAft>
              <a:buClr>
                <a:srgbClr val="04445A"/>
              </a:buClr>
              <a:buSzPts val="1400"/>
              <a:buFont typeface="Didact Gothic"/>
              <a:buAutoNum type="romanLcPeriod"/>
              <a:defRPr sz="1400" b="0" i="0" u="none" strike="noStrike" cap="none">
                <a:solidFill>
                  <a:schemeClr val="accent6"/>
                </a:solidFill>
                <a:latin typeface="Poppins"/>
                <a:ea typeface="Poppins"/>
                <a:cs typeface="Poppins"/>
                <a:sym typeface="Poppins"/>
              </a:defRPr>
            </a:lvl9pPr>
          </a:lstStyle>
          <a:p>
            <a:pPr>
              <a:buFont typeface="Arial" panose="020B0604020202020204" pitchFamily="34" charset="0"/>
              <a:buChar char="•"/>
            </a:pPr>
            <a:r>
              <a:rPr lang="en-US" sz="1400" dirty="0" err="1">
                <a:solidFill>
                  <a:srgbClr val="000000"/>
                </a:solidFill>
                <a:latin typeface="+mn-lt"/>
              </a:rPr>
              <a:t>PassengerId</a:t>
            </a:r>
            <a:r>
              <a:rPr lang="en-US" sz="1400" dirty="0">
                <a:solidFill>
                  <a:srgbClr val="000000"/>
                </a:solidFill>
                <a:latin typeface="+mn-lt"/>
              </a:rPr>
              <a:t>: An unique identifier for each passenger.</a:t>
            </a:r>
          </a:p>
          <a:p>
            <a:pPr>
              <a:buFont typeface="Arial" panose="020B0604020202020204" pitchFamily="34" charset="0"/>
              <a:buChar char="•"/>
            </a:pPr>
            <a:r>
              <a:rPr lang="en-US" sz="1400" dirty="0">
                <a:solidFill>
                  <a:srgbClr val="000000"/>
                </a:solidFill>
                <a:latin typeface="+mn-lt"/>
              </a:rPr>
              <a:t>Survived: Whether the passenger survived or not (0 = No, 1 = Yes).</a:t>
            </a:r>
          </a:p>
          <a:p>
            <a:pPr>
              <a:buFont typeface="Arial" panose="020B0604020202020204" pitchFamily="34" charset="0"/>
              <a:buChar char="•"/>
            </a:pPr>
            <a:r>
              <a:rPr lang="en-US" sz="1400" dirty="0" err="1">
                <a:solidFill>
                  <a:srgbClr val="000000"/>
                </a:solidFill>
                <a:latin typeface="+mn-lt"/>
              </a:rPr>
              <a:t>Pclass</a:t>
            </a:r>
            <a:r>
              <a:rPr lang="en-US" sz="1400" dirty="0">
                <a:solidFill>
                  <a:srgbClr val="000000"/>
                </a:solidFill>
                <a:latin typeface="+mn-lt"/>
              </a:rPr>
              <a:t>: The passenger class (1 = 1st, 2 = 2nd, 3 = 3rd).</a:t>
            </a:r>
          </a:p>
          <a:p>
            <a:pPr>
              <a:buFont typeface="Arial" panose="020B0604020202020204" pitchFamily="34" charset="0"/>
              <a:buChar char="•"/>
            </a:pPr>
            <a:r>
              <a:rPr lang="en-US" sz="1400" dirty="0">
                <a:solidFill>
                  <a:srgbClr val="000000"/>
                </a:solidFill>
                <a:latin typeface="+mn-lt"/>
              </a:rPr>
              <a:t>Name: The name of the passenger.</a:t>
            </a:r>
          </a:p>
          <a:p>
            <a:pPr>
              <a:buFont typeface="Arial" panose="020B0604020202020204" pitchFamily="34" charset="0"/>
              <a:buChar char="•"/>
            </a:pPr>
            <a:r>
              <a:rPr lang="en-US" sz="1400" dirty="0">
                <a:solidFill>
                  <a:srgbClr val="000000"/>
                </a:solidFill>
                <a:latin typeface="+mn-lt"/>
              </a:rPr>
              <a:t>Sex: The sex of the passenger (male or female).</a:t>
            </a:r>
          </a:p>
          <a:p>
            <a:pPr>
              <a:buFont typeface="Arial" panose="020B0604020202020204" pitchFamily="34" charset="0"/>
              <a:buChar char="•"/>
            </a:pPr>
            <a:r>
              <a:rPr lang="en-US" sz="1400" dirty="0">
                <a:solidFill>
                  <a:srgbClr val="000000"/>
                </a:solidFill>
                <a:latin typeface="+mn-lt"/>
              </a:rPr>
              <a:t>Age: The age of the passenger.</a:t>
            </a:r>
          </a:p>
          <a:p>
            <a:pPr>
              <a:buFont typeface="Arial" panose="020B0604020202020204" pitchFamily="34" charset="0"/>
              <a:buChar char="•"/>
            </a:pPr>
            <a:r>
              <a:rPr lang="en-US" sz="1400" dirty="0" err="1">
                <a:solidFill>
                  <a:srgbClr val="000000"/>
                </a:solidFill>
                <a:latin typeface="+mn-lt"/>
              </a:rPr>
              <a:t>SibSp</a:t>
            </a:r>
            <a:r>
              <a:rPr lang="en-US" sz="1400" dirty="0">
                <a:solidFill>
                  <a:srgbClr val="000000"/>
                </a:solidFill>
                <a:latin typeface="+mn-lt"/>
              </a:rPr>
              <a:t>: The number of siblings/spouses the passenger had aboard.</a:t>
            </a:r>
          </a:p>
          <a:p>
            <a:pPr>
              <a:buFont typeface="Arial" panose="020B0604020202020204" pitchFamily="34" charset="0"/>
              <a:buChar char="•"/>
            </a:pPr>
            <a:r>
              <a:rPr lang="en-US" sz="1400" dirty="0">
                <a:solidFill>
                  <a:srgbClr val="000000"/>
                </a:solidFill>
                <a:latin typeface="+mn-lt"/>
              </a:rPr>
              <a:t>Parch: The number of parents/children the passenger had aboard.</a:t>
            </a:r>
          </a:p>
          <a:p>
            <a:pPr>
              <a:buFont typeface="Arial" panose="020B0604020202020204" pitchFamily="34" charset="0"/>
              <a:buChar char="•"/>
            </a:pPr>
            <a:r>
              <a:rPr lang="en-US" sz="1400" dirty="0">
                <a:solidFill>
                  <a:srgbClr val="000000"/>
                </a:solidFill>
                <a:latin typeface="+mn-lt"/>
              </a:rPr>
              <a:t>Ticket: The ticket number.</a:t>
            </a:r>
          </a:p>
          <a:p>
            <a:pPr>
              <a:buFont typeface="Arial" panose="020B0604020202020204" pitchFamily="34" charset="0"/>
              <a:buChar char="•"/>
            </a:pPr>
            <a:r>
              <a:rPr lang="en-US" sz="1400" dirty="0">
                <a:solidFill>
                  <a:srgbClr val="000000"/>
                </a:solidFill>
                <a:latin typeface="+mn-lt"/>
              </a:rPr>
              <a:t>Fare: The fare the passenger paid.</a:t>
            </a:r>
          </a:p>
          <a:p>
            <a:pPr>
              <a:buFont typeface="Arial" panose="020B0604020202020204" pitchFamily="34" charset="0"/>
              <a:buChar char="•"/>
            </a:pPr>
            <a:r>
              <a:rPr lang="en-US" sz="1400" dirty="0">
                <a:solidFill>
                  <a:srgbClr val="000000"/>
                </a:solidFill>
                <a:latin typeface="+mn-lt"/>
              </a:rPr>
              <a:t>Cabin: The cabin number.</a:t>
            </a:r>
          </a:p>
          <a:p>
            <a:pPr>
              <a:buFont typeface="Arial" panose="020B0604020202020204" pitchFamily="34" charset="0"/>
              <a:buChar char="•"/>
            </a:pPr>
            <a:r>
              <a:rPr lang="en-US" sz="1400" dirty="0">
                <a:solidFill>
                  <a:srgbClr val="000000"/>
                </a:solidFill>
                <a:latin typeface="+mn-lt"/>
              </a:rPr>
              <a:t>Embarked: The port of embarkation (C = Cherbourg, Q = Queenstown, S = Southampton).</a:t>
            </a:r>
          </a:p>
          <a:p>
            <a:endParaRPr lang="en-MY" dirty="0"/>
          </a:p>
        </p:txBody>
      </p:sp>
      <p:pic>
        <p:nvPicPr>
          <p:cNvPr id="6" name="Picture 5">
            <a:extLst>
              <a:ext uri="{FF2B5EF4-FFF2-40B4-BE49-F238E27FC236}">
                <a16:creationId xmlns:a16="http://schemas.microsoft.com/office/drawing/2014/main" id="{D6032DF9-56B8-B874-7BFA-C53BCD6ACC21}"/>
              </a:ext>
            </a:extLst>
          </p:cNvPr>
          <p:cNvPicPr>
            <a:picLocks noChangeAspect="1"/>
          </p:cNvPicPr>
          <p:nvPr/>
        </p:nvPicPr>
        <p:blipFill>
          <a:blip r:embed="rId3"/>
          <a:stretch>
            <a:fillRect/>
          </a:stretch>
        </p:blipFill>
        <p:spPr>
          <a:xfrm>
            <a:off x="235860" y="1618303"/>
            <a:ext cx="4117065" cy="2334468"/>
          </a:xfrm>
          <a:prstGeom prst="rect">
            <a:avLst/>
          </a:prstGeom>
        </p:spPr>
      </p:pic>
    </p:spTree>
    <p:extLst>
      <p:ext uri="{BB962C8B-B14F-4D97-AF65-F5344CB8AC3E}">
        <p14:creationId xmlns:p14="http://schemas.microsoft.com/office/powerpoint/2010/main" val="269461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39A397-A13B-70DA-A61E-D3A5098A582E}"/>
              </a:ext>
            </a:extLst>
          </p:cNvPr>
          <p:cNvPicPr>
            <a:picLocks noChangeAspect="1"/>
          </p:cNvPicPr>
          <p:nvPr/>
        </p:nvPicPr>
        <p:blipFill>
          <a:blip r:embed="rId2"/>
          <a:stretch>
            <a:fillRect/>
          </a:stretch>
        </p:blipFill>
        <p:spPr>
          <a:xfrm>
            <a:off x="123922" y="125835"/>
            <a:ext cx="6724553" cy="3057952"/>
          </a:xfrm>
          <a:prstGeom prst="rect">
            <a:avLst/>
          </a:prstGeom>
        </p:spPr>
      </p:pic>
      <p:pic>
        <p:nvPicPr>
          <p:cNvPr id="7" name="Picture 6">
            <a:extLst>
              <a:ext uri="{FF2B5EF4-FFF2-40B4-BE49-F238E27FC236}">
                <a16:creationId xmlns:a16="http://schemas.microsoft.com/office/drawing/2014/main" id="{3D051E2F-9440-D423-CA8C-D67D5A109DE8}"/>
              </a:ext>
            </a:extLst>
          </p:cNvPr>
          <p:cNvPicPr>
            <a:picLocks noChangeAspect="1"/>
          </p:cNvPicPr>
          <p:nvPr/>
        </p:nvPicPr>
        <p:blipFill>
          <a:blip r:embed="rId3"/>
          <a:stretch>
            <a:fillRect/>
          </a:stretch>
        </p:blipFill>
        <p:spPr>
          <a:xfrm>
            <a:off x="4572000" y="1464352"/>
            <a:ext cx="4135937" cy="3438869"/>
          </a:xfrm>
          <a:prstGeom prst="rect">
            <a:avLst/>
          </a:prstGeom>
        </p:spPr>
      </p:pic>
      <p:pic>
        <p:nvPicPr>
          <p:cNvPr id="9" name="Picture 8">
            <a:extLst>
              <a:ext uri="{FF2B5EF4-FFF2-40B4-BE49-F238E27FC236}">
                <a16:creationId xmlns:a16="http://schemas.microsoft.com/office/drawing/2014/main" id="{16A01AE7-5DFF-F27C-3DDC-C9A7306EC95F}"/>
              </a:ext>
            </a:extLst>
          </p:cNvPr>
          <p:cNvPicPr>
            <a:picLocks noChangeAspect="1"/>
          </p:cNvPicPr>
          <p:nvPr/>
        </p:nvPicPr>
        <p:blipFill>
          <a:blip r:embed="rId4"/>
          <a:stretch>
            <a:fillRect/>
          </a:stretch>
        </p:blipFill>
        <p:spPr>
          <a:xfrm>
            <a:off x="527182" y="3253457"/>
            <a:ext cx="3818404" cy="1649764"/>
          </a:xfrm>
          <a:prstGeom prst="rect">
            <a:avLst/>
          </a:prstGeom>
        </p:spPr>
      </p:pic>
    </p:spTree>
    <p:extLst>
      <p:ext uri="{BB962C8B-B14F-4D97-AF65-F5344CB8AC3E}">
        <p14:creationId xmlns:p14="http://schemas.microsoft.com/office/powerpoint/2010/main" val="173280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7B04-DA46-B089-4EB1-1A19EB4E4FF0}"/>
              </a:ext>
            </a:extLst>
          </p:cNvPr>
          <p:cNvSpPr>
            <a:spLocks noGrp="1"/>
          </p:cNvSpPr>
          <p:nvPr>
            <p:ph type="title"/>
          </p:nvPr>
        </p:nvSpPr>
        <p:spPr>
          <a:xfrm>
            <a:off x="320239" y="70875"/>
            <a:ext cx="6509186" cy="428700"/>
          </a:xfrm>
        </p:spPr>
        <p:txBody>
          <a:bodyPr/>
          <a:lstStyle/>
          <a:p>
            <a:r>
              <a:rPr lang="en-US" dirty="0"/>
              <a:t>Feature Engineering &amp; Data Cleaning</a:t>
            </a:r>
            <a:endParaRPr lang="en-MY" dirty="0"/>
          </a:p>
        </p:txBody>
      </p:sp>
      <p:pic>
        <p:nvPicPr>
          <p:cNvPr id="5" name="Picture 4">
            <a:extLst>
              <a:ext uri="{FF2B5EF4-FFF2-40B4-BE49-F238E27FC236}">
                <a16:creationId xmlns:a16="http://schemas.microsoft.com/office/drawing/2014/main" id="{C6D42415-7FD1-0ED8-036A-507C991BC648}"/>
              </a:ext>
            </a:extLst>
          </p:cNvPr>
          <p:cNvPicPr>
            <a:picLocks noChangeAspect="1"/>
          </p:cNvPicPr>
          <p:nvPr/>
        </p:nvPicPr>
        <p:blipFill>
          <a:blip r:embed="rId2"/>
          <a:stretch>
            <a:fillRect/>
          </a:stretch>
        </p:blipFill>
        <p:spPr>
          <a:xfrm>
            <a:off x="186889" y="579976"/>
            <a:ext cx="4158089" cy="2934749"/>
          </a:xfrm>
          <a:prstGeom prst="rect">
            <a:avLst/>
          </a:prstGeom>
        </p:spPr>
      </p:pic>
      <p:pic>
        <p:nvPicPr>
          <p:cNvPr id="7" name="Picture 6">
            <a:extLst>
              <a:ext uri="{FF2B5EF4-FFF2-40B4-BE49-F238E27FC236}">
                <a16:creationId xmlns:a16="http://schemas.microsoft.com/office/drawing/2014/main" id="{846351FF-B499-53F8-8B4C-1D82F49A2B3C}"/>
              </a:ext>
            </a:extLst>
          </p:cNvPr>
          <p:cNvPicPr>
            <a:picLocks noChangeAspect="1"/>
          </p:cNvPicPr>
          <p:nvPr/>
        </p:nvPicPr>
        <p:blipFill>
          <a:blip r:embed="rId3"/>
          <a:stretch>
            <a:fillRect/>
          </a:stretch>
        </p:blipFill>
        <p:spPr>
          <a:xfrm>
            <a:off x="2805684" y="1909763"/>
            <a:ext cx="4618266" cy="3029414"/>
          </a:xfrm>
          <a:prstGeom prst="rect">
            <a:avLst/>
          </a:prstGeom>
        </p:spPr>
      </p:pic>
      <p:sp>
        <p:nvSpPr>
          <p:cNvPr id="8" name="Text Placeholder 2">
            <a:extLst>
              <a:ext uri="{FF2B5EF4-FFF2-40B4-BE49-F238E27FC236}">
                <a16:creationId xmlns:a16="http://schemas.microsoft.com/office/drawing/2014/main" id="{9916DFCA-A8AA-3F79-53D6-F37B4D94A728}"/>
              </a:ext>
            </a:extLst>
          </p:cNvPr>
          <p:cNvSpPr txBox="1">
            <a:spLocks/>
          </p:cNvSpPr>
          <p:nvPr/>
        </p:nvSpPr>
        <p:spPr>
          <a:xfrm>
            <a:off x="4448175" y="499576"/>
            <a:ext cx="4616450" cy="1338750"/>
          </a:xfrm>
          <a:prstGeom prst="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rgbClr val="04445A"/>
              </a:buClr>
              <a:buSzPts val="2500"/>
              <a:buFont typeface="Poppins"/>
              <a:buAutoNum type="arabicPeriod"/>
              <a:defRPr sz="1100" b="0" i="0" u="none" strike="noStrike" cap="none">
                <a:solidFill>
                  <a:schemeClr val="accent6"/>
                </a:solidFill>
                <a:latin typeface="Poppins"/>
                <a:ea typeface="Poppins"/>
                <a:cs typeface="Poppins"/>
                <a:sym typeface="Poppins"/>
              </a:defRPr>
            </a:lvl1pPr>
            <a:lvl2pPr marL="914400" marR="0" lvl="1" indent="-317500" algn="l" rtl="0">
              <a:lnSpc>
                <a:spcPct val="100000"/>
              </a:lnSpc>
              <a:spcBef>
                <a:spcPts val="0"/>
              </a:spcBef>
              <a:spcAft>
                <a:spcPts val="0"/>
              </a:spcAft>
              <a:buClr>
                <a:srgbClr val="04445A"/>
              </a:buClr>
              <a:buSzPts val="1400"/>
              <a:buFont typeface="Didact Gothic"/>
              <a:buAutoNum type="alphaLcPeriod"/>
              <a:defRPr sz="1400" b="0" i="0" u="none" strike="noStrike" cap="none">
                <a:solidFill>
                  <a:schemeClr val="accent6"/>
                </a:solidFill>
                <a:latin typeface="Poppins"/>
                <a:ea typeface="Poppins"/>
                <a:cs typeface="Poppins"/>
                <a:sym typeface="Poppins"/>
              </a:defRPr>
            </a:lvl2pPr>
            <a:lvl3pPr marL="1371600" marR="0" lvl="2" indent="-317500" algn="l" rtl="0">
              <a:lnSpc>
                <a:spcPct val="100000"/>
              </a:lnSpc>
              <a:spcBef>
                <a:spcPts val="0"/>
              </a:spcBef>
              <a:spcAft>
                <a:spcPts val="0"/>
              </a:spcAft>
              <a:buClr>
                <a:srgbClr val="04445A"/>
              </a:buClr>
              <a:buSzPts val="1400"/>
              <a:buFont typeface="Didact Gothic"/>
              <a:buAutoNum type="romanLcPeriod"/>
              <a:defRPr sz="1400" b="0" i="0" u="none" strike="noStrike" cap="none">
                <a:solidFill>
                  <a:schemeClr val="accent6"/>
                </a:solidFill>
                <a:latin typeface="Poppins"/>
                <a:ea typeface="Poppins"/>
                <a:cs typeface="Poppins"/>
                <a:sym typeface="Poppins"/>
              </a:defRPr>
            </a:lvl3pPr>
            <a:lvl4pPr marL="1828800" marR="0" lvl="3" indent="-317500" algn="l" rtl="0">
              <a:lnSpc>
                <a:spcPct val="100000"/>
              </a:lnSpc>
              <a:spcBef>
                <a:spcPts val="0"/>
              </a:spcBef>
              <a:spcAft>
                <a:spcPts val="0"/>
              </a:spcAft>
              <a:buClr>
                <a:srgbClr val="04445A"/>
              </a:buClr>
              <a:buSzPts val="1400"/>
              <a:buFont typeface="Didact Gothic"/>
              <a:buAutoNum type="arabicPeriod"/>
              <a:defRPr sz="1400" b="0" i="0" u="none" strike="noStrike" cap="none">
                <a:solidFill>
                  <a:schemeClr val="accent6"/>
                </a:solidFill>
                <a:latin typeface="Poppins"/>
                <a:ea typeface="Poppins"/>
                <a:cs typeface="Poppins"/>
                <a:sym typeface="Poppins"/>
              </a:defRPr>
            </a:lvl4pPr>
            <a:lvl5pPr marL="2286000" marR="0" lvl="4" indent="-317500" algn="l" rtl="0">
              <a:lnSpc>
                <a:spcPct val="100000"/>
              </a:lnSpc>
              <a:spcBef>
                <a:spcPts val="0"/>
              </a:spcBef>
              <a:spcAft>
                <a:spcPts val="0"/>
              </a:spcAft>
              <a:buClr>
                <a:srgbClr val="04445A"/>
              </a:buClr>
              <a:buSzPts val="1400"/>
              <a:buFont typeface="Didact Gothic"/>
              <a:buAutoNum type="alphaLcPeriod"/>
              <a:defRPr sz="1400" b="0" i="0" u="none" strike="noStrike" cap="none">
                <a:solidFill>
                  <a:schemeClr val="accent6"/>
                </a:solidFill>
                <a:latin typeface="Poppins"/>
                <a:ea typeface="Poppins"/>
                <a:cs typeface="Poppins"/>
                <a:sym typeface="Poppins"/>
              </a:defRPr>
            </a:lvl5pPr>
            <a:lvl6pPr marL="2743200" marR="0" lvl="5" indent="-317500" algn="l" rtl="0">
              <a:lnSpc>
                <a:spcPct val="100000"/>
              </a:lnSpc>
              <a:spcBef>
                <a:spcPts val="0"/>
              </a:spcBef>
              <a:spcAft>
                <a:spcPts val="0"/>
              </a:spcAft>
              <a:buClr>
                <a:srgbClr val="04445A"/>
              </a:buClr>
              <a:buSzPts val="1400"/>
              <a:buFont typeface="Didact Gothic"/>
              <a:buAutoNum type="romanLcPeriod"/>
              <a:defRPr sz="1400" b="0" i="0" u="none" strike="noStrike" cap="none">
                <a:solidFill>
                  <a:schemeClr val="accent6"/>
                </a:solidFill>
                <a:latin typeface="Poppins"/>
                <a:ea typeface="Poppins"/>
                <a:cs typeface="Poppins"/>
                <a:sym typeface="Poppins"/>
              </a:defRPr>
            </a:lvl6pPr>
            <a:lvl7pPr marL="3200400" marR="0" lvl="6" indent="-317500" algn="l" rtl="0">
              <a:lnSpc>
                <a:spcPct val="100000"/>
              </a:lnSpc>
              <a:spcBef>
                <a:spcPts val="0"/>
              </a:spcBef>
              <a:spcAft>
                <a:spcPts val="0"/>
              </a:spcAft>
              <a:buClr>
                <a:srgbClr val="04445A"/>
              </a:buClr>
              <a:buSzPts val="1400"/>
              <a:buFont typeface="Didact Gothic"/>
              <a:buAutoNum type="arabicPeriod"/>
              <a:defRPr sz="1400" b="0" i="0" u="none" strike="noStrike" cap="none">
                <a:solidFill>
                  <a:schemeClr val="accent6"/>
                </a:solidFill>
                <a:latin typeface="Poppins"/>
                <a:ea typeface="Poppins"/>
                <a:cs typeface="Poppins"/>
                <a:sym typeface="Poppins"/>
              </a:defRPr>
            </a:lvl7pPr>
            <a:lvl8pPr marL="3657600" marR="0" lvl="7" indent="-317500" algn="l" rtl="0">
              <a:lnSpc>
                <a:spcPct val="100000"/>
              </a:lnSpc>
              <a:spcBef>
                <a:spcPts val="0"/>
              </a:spcBef>
              <a:spcAft>
                <a:spcPts val="0"/>
              </a:spcAft>
              <a:buClr>
                <a:srgbClr val="04445A"/>
              </a:buClr>
              <a:buSzPts val="1400"/>
              <a:buFont typeface="Didact Gothic"/>
              <a:buAutoNum type="alphaLcPeriod"/>
              <a:defRPr sz="1400" b="0" i="0" u="none" strike="noStrike" cap="none">
                <a:solidFill>
                  <a:schemeClr val="accent6"/>
                </a:solidFill>
                <a:latin typeface="Poppins"/>
                <a:ea typeface="Poppins"/>
                <a:cs typeface="Poppins"/>
                <a:sym typeface="Poppins"/>
              </a:defRPr>
            </a:lvl8pPr>
            <a:lvl9pPr marL="4114800" marR="0" lvl="8" indent="-317500" algn="l" rtl="0">
              <a:lnSpc>
                <a:spcPct val="100000"/>
              </a:lnSpc>
              <a:spcBef>
                <a:spcPts val="0"/>
              </a:spcBef>
              <a:spcAft>
                <a:spcPts val="0"/>
              </a:spcAft>
              <a:buClr>
                <a:srgbClr val="04445A"/>
              </a:buClr>
              <a:buSzPts val="1400"/>
              <a:buFont typeface="Didact Gothic"/>
              <a:buAutoNum type="romanLcPeriod"/>
              <a:defRPr sz="1400" b="0" i="0" u="none" strike="noStrike" cap="none">
                <a:solidFill>
                  <a:schemeClr val="accent6"/>
                </a:solidFill>
                <a:latin typeface="Poppins"/>
                <a:ea typeface="Poppins"/>
                <a:cs typeface="Poppins"/>
                <a:sym typeface="Poppins"/>
              </a:defRPr>
            </a:lvl9pPr>
          </a:lstStyle>
          <a:p>
            <a:pPr marL="241300" indent="-171450">
              <a:buFont typeface="Arial" panose="020B0604020202020204" pitchFamily="34" charset="0"/>
              <a:buChar char="•"/>
            </a:pPr>
            <a:r>
              <a:rPr lang="en-US" dirty="0"/>
              <a:t>Fill the nan value with median</a:t>
            </a:r>
          </a:p>
          <a:p>
            <a:pPr marL="241300" indent="-171450">
              <a:buFont typeface="Arial" panose="020B0604020202020204" pitchFamily="34" charset="0"/>
              <a:buChar char="•"/>
            </a:pPr>
            <a:r>
              <a:rPr lang="en-US" dirty="0"/>
              <a:t>Drop the Name ,ticket ,</a:t>
            </a:r>
            <a:r>
              <a:rPr lang="en-US" dirty="0" err="1"/>
              <a:t>PassengerId</a:t>
            </a:r>
            <a:r>
              <a:rPr lang="en-US" dirty="0"/>
              <a:t> and cabin</a:t>
            </a:r>
          </a:p>
          <a:p>
            <a:pPr marL="241300" indent="-171450">
              <a:buFont typeface="Arial" panose="020B0604020202020204" pitchFamily="34" charset="0"/>
              <a:buChar char="•"/>
            </a:pPr>
            <a:r>
              <a:rPr lang="en-MY" dirty="0"/>
              <a:t>Convert the sex, embarked categorical values into dummies variables</a:t>
            </a:r>
          </a:p>
        </p:txBody>
      </p:sp>
      <p:pic>
        <p:nvPicPr>
          <p:cNvPr id="12" name="Picture 11">
            <a:extLst>
              <a:ext uri="{FF2B5EF4-FFF2-40B4-BE49-F238E27FC236}">
                <a16:creationId xmlns:a16="http://schemas.microsoft.com/office/drawing/2014/main" id="{60767A49-6662-2FC3-8A32-E09ACF16E480}"/>
              </a:ext>
            </a:extLst>
          </p:cNvPr>
          <p:cNvPicPr>
            <a:picLocks noChangeAspect="1"/>
          </p:cNvPicPr>
          <p:nvPr/>
        </p:nvPicPr>
        <p:blipFill>
          <a:blip r:embed="rId4"/>
          <a:stretch>
            <a:fillRect/>
          </a:stretch>
        </p:blipFill>
        <p:spPr>
          <a:xfrm>
            <a:off x="1034124" y="2499634"/>
            <a:ext cx="1668363" cy="2262865"/>
          </a:xfrm>
          <a:prstGeom prst="rect">
            <a:avLst/>
          </a:prstGeom>
        </p:spPr>
      </p:pic>
    </p:spTree>
    <p:extLst>
      <p:ext uri="{BB962C8B-B14F-4D97-AF65-F5344CB8AC3E}">
        <p14:creationId xmlns:p14="http://schemas.microsoft.com/office/powerpoint/2010/main" val="153537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CFCB-BFAE-AD4D-9CB3-8271E69BCF3A}"/>
              </a:ext>
            </a:extLst>
          </p:cNvPr>
          <p:cNvSpPr>
            <a:spLocks noGrp="1"/>
          </p:cNvSpPr>
          <p:nvPr>
            <p:ph type="title"/>
          </p:nvPr>
        </p:nvSpPr>
        <p:spPr>
          <a:xfrm>
            <a:off x="459225" y="185475"/>
            <a:ext cx="4229309" cy="428700"/>
          </a:xfrm>
        </p:spPr>
        <p:txBody>
          <a:bodyPr/>
          <a:lstStyle/>
          <a:p>
            <a:pPr algn="l"/>
            <a:r>
              <a:rPr lang="en-US" sz="2000" b="1" i="0" dirty="0">
                <a:solidFill>
                  <a:srgbClr val="000000"/>
                </a:solidFill>
                <a:effectLst/>
                <a:latin typeface="+mj-lt"/>
              </a:rPr>
              <a:t>Exploratory Data Analysis (EDA)</a:t>
            </a:r>
          </a:p>
        </p:txBody>
      </p:sp>
      <p:pic>
        <p:nvPicPr>
          <p:cNvPr id="6" name="Picture 5">
            <a:extLst>
              <a:ext uri="{FF2B5EF4-FFF2-40B4-BE49-F238E27FC236}">
                <a16:creationId xmlns:a16="http://schemas.microsoft.com/office/drawing/2014/main" id="{4EBEBD3D-13BE-DBC2-92D0-A93E2DC2BED7}"/>
              </a:ext>
            </a:extLst>
          </p:cNvPr>
          <p:cNvPicPr>
            <a:picLocks noChangeAspect="1"/>
          </p:cNvPicPr>
          <p:nvPr/>
        </p:nvPicPr>
        <p:blipFill>
          <a:blip r:embed="rId2"/>
          <a:stretch>
            <a:fillRect/>
          </a:stretch>
        </p:blipFill>
        <p:spPr>
          <a:xfrm>
            <a:off x="307924" y="692431"/>
            <a:ext cx="4264076" cy="2526650"/>
          </a:xfrm>
          <a:prstGeom prst="rect">
            <a:avLst/>
          </a:prstGeom>
        </p:spPr>
      </p:pic>
      <p:pic>
        <p:nvPicPr>
          <p:cNvPr id="8" name="Picture 7">
            <a:extLst>
              <a:ext uri="{FF2B5EF4-FFF2-40B4-BE49-F238E27FC236}">
                <a16:creationId xmlns:a16="http://schemas.microsoft.com/office/drawing/2014/main" id="{F689D31C-F5DF-0245-7E67-A369764F418E}"/>
              </a:ext>
            </a:extLst>
          </p:cNvPr>
          <p:cNvPicPr>
            <a:picLocks noChangeAspect="1"/>
          </p:cNvPicPr>
          <p:nvPr/>
        </p:nvPicPr>
        <p:blipFill>
          <a:blip r:embed="rId3"/>
          <a:stretch>
            <a:fillRect/>
          </a:stretch>
        </p:blipFill>
        <p:spPr>
          <a:xfrm>
            <a:off x="4688534" y="508281"/>
            <a:ext cx="4326464" cy="2710800"/>
          </a:xfrm>
          <a:prstGeom prst="rect">
            <a:avLst/>
          </a:prstGeom>
        </p:spPr>
      </p:pic>
      <p:sp>
        <p:nvSpPr>
          <p:cNvPr id="11" name="TextBox 10">
            <a:extLst>
              <a:ext uri="{FF2B5EF4-FFF2-40B4-BE49-F238E27FC236}">
                <a16:creationId xmlns:a16="http://schemas.microsoft.com/office/drawing/2014/main" id="{94AD8C0C-769D-8F56-8B21-DD13F6D2ECBA}"/>
              </a:ext>
            </a:extLst>
          </p:cNvPr>
          <p:cNvSpPr txBox="1"/>
          <p:nvPr/>
        </p:nvSpPr>
        <p:spPr>
          <a:xfrm>
            <a:off x="5718048" y="3394519"/>
            <a:ext cx="2645664" cy="307777"/>
          </a:xfrm>
          <a:prstGeom prst="rect">
            <a:avLst/>
          </a:prstGeom>
          <a:noFill/>
        </p:spPr>
        <p:txBody>
          <a:bodyPr wrap="square">
            <a:spAutoFit/>
          </a:bodyPr>
          <a:lstStyle/>
          <a:p>
            <a:r>
              <a:rPr lang="en-US" dirty="0"/>
              <a:t>Survival of passenger by sex</a:t>
            </a:r>
          </a:p>
        </p:txBody>
      </p:sp>
      <p:sp>
        <p:nvSpPr>
          <p:cNvPr id="12" name="TextBox 11">
            <a:extLst>
              <a:ext uri="{FF2B5EF4-FFF2-40B4-BE49-F238E27FC236}">
                <a16:creationId xmlns:a16="http://schemas.microsoft.com/office/drawing/2014/main" id="{2B2812C9-4A9C-7B14-123C-6C4608E106E0}"/>
              </a:ext>
            </a:extLst>
          </p:cNvPr>
          <p:cNvSpPr txBox="1"/>
          <p:nvPr/>
        </p:nvSpPr>
        <p:spPr>
          <a:xfrm>
            <a:off x="689558" y="3394519"/>
            <a:ext cx="4342608" cy="307777"/>
          </a:xfrm>
          <a:prstGeom prst="rect">
            <a:avLst/>
          </a:prstGeom>
          <a:noFill/>
        </p:spPr>
        <p:txBody>
          <a:bodyPr wrap="square">
            <a:spAutoFit/>
          </a:bodyPr>
          <a:lstStyle/>
          <a:p>
            <a:r>
              <a:rPr lang="en-US" dirty="0"/>
              <a:t>Distribution of passenger ages</a:t>
            </a:r>
          </a:p>
        </p:txBody>
      </p:sp>
      <p:sp>
        <p:nvSpPr>
          <p:cNvPr id="3" name="TextBox 2">
            <a:extLst>
              <a:ext uri="{FF2B5EF4-FFF2-40B4-BE49-F238E27FC236}">
                <a16:creationId xmlns:a16="http://schemas.microsoft.com/office/drawing/2014/main" id="{9A5946DA-5031-825A-FB64-6B6A29AE323F}"/>
              </a:ext>
            </a:extLst>
          </p:cNvPr>
          <p:cNvSpPr txBox="1"/>
          <p:nvPr/>
        </p:nvSpPr>
        <p:spPr>
          <a:xfrm>
            <a:off x="229392" y="3780552"/>
            <a:ext cx="3793968"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Most of passenger are in range 20s to 30s</a:t>
            </a:r>
          </a:p>
        </p:txBody>
      </p:sp>
      <p:sp>
        <p:nvSpPr>
          <p:cNvPr id="5" name="TextBox 4">
            <a:extLst>
              <a:ext uri="{FF2B5EF4-FFF2-40B4-BE49-F238E27FC236}">
                <a16:creationId xmlns:a16="http://schemas.microsoft.com/office/drawing/2014/main" id="{23AED26B-2A5C-D4EB-9A87-06E851A6EB0A}"/>
              </a:ext>
            </a:extLst>
          </p:cNvPr>
          <p:cNvSpPr txBox="1"/>
          <p:nvPr/>
        </p:nvSpPr>
        <p:spPr>
          <a:xfrm>
            <a:off x="4339478" y="3780552"/>
            <a:ext cx="4572000"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0" dirty="0">
                <a:solidFill>
                  <a:srgbClr val="020817"/>
                </a:solidFill>
                <a:effectLst/>
              </a:rPr>
              <a:t>This bar chart shows the number of passengers who survived, broken down by sex. It appears that females had a higher survival rate than males.</a:t>
            </a:r>
            <a:endParaRPr lang="en-MY" dirty="0"/>
          </a:p>
        </p:txBody>
      </p:sp>
    </p:spTree>
    <p:extLst>
      <p:ext uri="{BB962C8B-B14F-4D97-AF65-F5344CB8AC3E}">
        <p14:creationId xmlns:p14="http://schemas.microsoft.com/office/powerpoint/2010/main" val="165689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7FF904-805A-CF8E-A24E-412CBD6244AA}"/>
              </a:ext>
            </a:extLst>
          </p:cNvPr>
          <p:cNvPicPr>
            <a:picLocks noChangeAspect="1"/>
          </p:cNvPicPr>
          <p:nvPr/>
        </p:nvPicPr>
        <p:blipFill>
          <a:blip r:embed="rId2"/>
          <a:stretch>
            <a:fillRect/>
          </a:stretch>
        </p:blipFill>
        <p:spPr>
          <a:xfrm>
            <a:off x="344504" y="319174"/>
            <a:ext cx="3786447" cy="2862645"/>
          </a:xfrm>
          <a:prstGeom prst="rect">
            <a:avLst/>
          </a:prstGeom>
        </p:spPr>
      </p:pic>
      <p:sp>
        <p:nvSpPr>
          <p:cNvPr id="14" name="TextBox 13">
            <a:extLst>
              <a:ext uri="{FF2B5EF4-FFF2-40B4-BE49-F238E27FC236}">
                <a16:creationId xmlns:a16="http://schemas.microsoft.com/office/drawing/2014/main" id="{AEDEE1C3-2FF3-E2C1-9B06-F8B3F26F415A}"/>
              </a:ext>
            </a:extLst>
          </p:cNvPr>
          <p:cNvSpPr txBox="1"/>
          <p:nvPr/>
        </p:nvSpPr>
        <p:spPr>
          <a:xfrm>
            <a:off x="478011" y="3343169"/>
            <a:ext cx="2374917" cy="307777"/>
          </a:xfrm>
          <a:prstGeom prst="rect">
            <a:avLst/>
          </a:prstGeom>
          <a:noFill/>
        </p:spPr>
        <p:txBody>
          <a:bodyPr wrap="square">
            <a:spAutoFit/>
          </a:bodyPr>
          <a:lstStyle/>
          <a:p>
            <a:r>
              <a:rPr lang="en-US" dirty="0"/>
              <a:t>Survival rate of  passenger</a:t>
            </a:r>
          </a:p>
        </p:txBody>
      </p:sp>
      <p:pic>
        <p:nvPicPr>
          <p:cNvPr id="5" name="Picture 4">
            <a:extLst>
              <a:ext uri="{FF2B5EF4-FFF2-40B4-BE49-F238E27FC236}">
                <a16:creationId xmlns:a16="http://schemas.microsoft.com/office/drawing/2014/main" id="{6EE0B7B4-3E3E-1D4A-7325-8138B919F1CB}"/>
              </a:ext>
            </a:extLst>
          </p:cNvPr>
          <p:cNvPicPr>
            <a:picLocks noChangeAspect="1"/>
          </p:cNvPicPr>
          <p:nvPr/>
        </p:nvPicPr>
        <p:blipFill>
          <a:blip r:embed="rId3"/>
          <a:stretch>
            <a:fillRect/>
          </a:stretch>
        </p:blipFill>
        <p:spPr>
          <a:xfrm>
            <a:off x="4572000" y="245728"/>
            <a:ext cx="4412118" cy="3005158"/>
          </a:xfrm>
          <a:prstGeom prst="rect">
            <a:avLst/>
          </a:prstGeom>
        </p:spPr>
      </p:pic>
      <p:sp>
        <p:nvSpPr>
          <p:cNvPr id="6" name="TextBox 5">
            <a:extLst>
              <a:ext uri="{FF2B5EF4-FFF2-40B4-BE49-F238E27FC236}">
                <a16:creationId xmlns:a16="http://schemas.microsoft.com/office/drawing/2014/main" id="{FA96C7DF-FC07-4F58-278F-4E33619DE5EE}"/>
              </a:ext>
            </a:extLst>
          </p:cNvPr>
          <p:cNvSpPr txBox="1"/>
          <p:nvPr/>
        </p:nvSpPr>
        <p:spPr>
          <a:xfrm>
            <a:off x="5108448" y="3343169"/>
            <a:ext cx="3108960" cy="307777"/>
          </a:xfrm>
          <a:prstGeom prst="rect">
            <a:avLst/>
          </a:prstGeom>
          <a:noFill/>
        </p:spPr>
        <p:txBody>
          <a:bodyPr wrap="square">
            <a:spAutoFit/>
          </a:bodyPr>
          <a:lstStyle/>
          <a:p>
            <a:r>
              <a:rPr lang="en-US" dirty="0"/>
              <a:t>Survival of passenger for each class</a:t>
            </a:r>
          </a:p>
        </p:txBody>
      </p:sp>
      <p:sp>
        <p:nvSpPr>
          <p:cNvPr id="7" name="TextBox 6">
            <a:extLst>
              <a:ext uri="{FF2B5EF4-FFF2-40B4-BE49-F238E27FC236}">
                <a16:creationId xmlns:a16="http://schemas.microsoft.com/office/drawing/2014/main" id="{421017F1-077C-D933-458F-031DE1C59EE1}"/>
              </a:ext>
            </a:extLst>
          </p:cNvPr>
          <p:cNvSpPr txBox="1"/>
          <p:nvPr/>
        </p:nvSpPr>
        <p:spPr>
          <a:xfrm>
            <a:off x="4376928" y="3728221"/>
            <a:ext cx="4572000"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0" dirty="0">
                <a:solidFill>
                  <a:srgbClr val="020817"/>
                </a:solidFill>
                <a:effectLst/>
              </a:rPr>
              <a:t>From the plot, we can see that the survival rate is highest for the 1st class passengers and lowest for the 3rd class passengers. This suggests that the passenger's class might have had an impact on their survival.</a:t>
            </a:r>
            <a:endParaRPr lang="en-MY" dirty="0"/>
          </a:p>
        </p:txBody>
      </p:sp>
      <p:sp>
        <p:nvSpPr>
          <p:cNvPr id="8" name="TextBox 7">
            <a:extLst>
              <a:ext uri="{FF2B5EF4-FFF2-40B4-BE49-F238E27FC236}">
                <a16:creationId xmlns:a16="http://schemas.microsoft.com/office/drawing/2014/main" id="{94C9C757-6954-5CE7-EB74-99580FAD778C}"/>
              </a:ext>
            </a:extLst>
          </p:cNvPr>
          <p:cNvSpPr txBox="1"/>
          <p:nvPr/>
        </p:nvSpPr>
        <p:spPr>
          <a:xfrm>
            <a:off x="229392" y="3780552"/>
            <a:ext cx="3793968"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From the Pie Chart, 38.4% passenger survived</a:t>
            </a:r>
          </a:p>
        </p:txBody>
      </p:sp>
    </p:spTree>
    <p:extLst>
      <p:ext uri="{BB962C8B-B14F-4D97-AF65-F5344CB8AC3E}">
        <p14:creationId xmlns:p14="http://schemas.microsoft.com/office/powerpoint/2010/main" val="4073109651"/>
      </p:ext>
    </p:extLst>
  </p:cSld>
  <p:clrMapOvr>
    <a:masterClrMapping/>
  </p:clrMapOvr>
</p:sld>
</file>

<file path=ppt/theme/theme1.xml><?xml version="1.0" encoding="utf-8"?>
<a:theme xmlns:a="http://schemas.openxmlformats.org/drawingml/2006/main" name="Titanic Remembrance Day by Slidesgo">
  <a:themeElements>
    <a:clrScheme name="Simple Light">
      <a:dk1>
        <a:srgbClr val="000000"/>
      </a:dk1>
      <a:lt1>
        <a:srgbClr val="FFFFFF"/>
      </a:lt1>
      <a:dk2>
        <a:srgbClr val="93BFCE"/>
      </a:dk2>
      <a:lt2>
        <a:srgbClr val="E0E8EA"/>
      </a:lt2>
      <a:accent1>
        <a:srgbClr val="D0F3FF"/>
      </a:accent1>
      <a:accent2>
        <a:srgbClr val="A5D5E5"/>
      </a:accent2>
      <a:accent3>
        <a:srgbClr val="6B919E"/>
      </a:accent3>
      <a:accent4>
        <a:srgbClr val="567682"/>
      </a:accent4>
      <a:accent5>
        <a:srgbClr val="354A50"/>
      </a:accent5>
      <a:accent6>
        <a:srgbClr val="263236"/>
      </a:accent6>
      <a:hlink>
        <a:srgbClr val="2632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1411</Words>
  <Application>Microsoft Office PowerPoint</Application>
  <PresentationFormat>On-screen Show (16:9)</PresentationFormat>
  <Paragraphs>104</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Poppins</vt:lpstr>
      <vt:lpstr>Arial</vt:lpstr>
      <vt:lpstr>Nirmala Text</vt:lpstr>
      <vt:lpstr>Abel</vt:lpstr>
      <vt:lpstr>Didact Gothic</vt:lpstr>
      <vt:lpstr>Titanic Remembrance Day by Slidesgo</vt:lpstr>
      <vt:lpstr>— Remembrance Day —</vt:lpstr>
      <vt:lpstr>INTRODUCTION</vt:lpstr>
      <vt:lpstr>PowerPoint Presentation</vt:lpstr>
      <vt:lpstr>PowerPoint Presentation</vt:lpstr>
      <vt:lpstr>Data Wrangling &amp; preparation</vt:lpstr>
      <vt:lpstr>PowerPoint Presentation</vt:lpstr>
      <vt:lpstr>Feature Engineering &amp; Data Cleaning</vt:lpstr>
      <vt:lpstr>Exploratory Data Analysis (EDA)</vt:lpstr>
      <vt:lpstr>PowerPoint Presentation</vt:lpstr>
      <vt:lpstr>PowerPoint Presentation</vt:lpstr>
      <vt:lpstr>Modelling</vt:lpstr>
      <vt:lpstr>Model Implementation</vt:lpstr>
      <vt:lpstr>Compare the Model</vt:lpstr>
      <vt:lpstr>PowerPoint Presentation</vt:lpstr>
      <vt:lpstr>PowerPoint Presentation</vt:lpstr>
      <vt:lpstr>PowerPoint Presentation</vt:lpstr>
      <vt:lpstr>Recommendation</vt:lpstr>
      <vt:lpstr>Conclusion</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Remembrance Day —</dc:title>
  <cp:lastModifiedBy>khairul nas</cp:lastModifiedBy>
  <cp:revision>29</cp:revision>
  <dcterms:modified xsi:type="dcterms:W3CDTF">2023-10-16T16:28:54Z</dcterms:modified>
</cp:coreProperties>
</file>