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.xml" ContentType="application/inkml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0" r:id="rId3"/>
    <p:sldId id="365" r:id="rId4"/>
    <p:sldId id="358" r:id="rId5"/>
    <p:sldId id="370" r:id="rId6"/>
    <p:sldId id="374" r:id="rId7"/>
    <p:sldId id="292" r:id="rId8"/>
    <p:sldId id="366" r:id="rId9"/>
    <p:sldId id="296" r:id="rId10"/>
    <p:sldId id="340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5" r:id="rId21"/>
    <p:sldId id="386" r:id="rId22"/>
    <p:sldId id="387" r:id="rId23"/>
    <p:sldId id="355" r:id="rId24"/>
    <p:sldId id="356" r:id="rId25"/>
    <p:sldId id="357" r:id="rId26"/>
    <p:sldId id="32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1E5599"/>
    <a:srgbClr val="ED7D31"/>
    <a:srgbClr val="09192D"/>
    <a:srgbClr val="F0904E"/>
    <a:srgbClr val="A1CC8D"/>
    <a:srgbClr val="F73131"/>
    <a:srgbClr val="DB6413"/>
    <a:srgbClr val="CFD5EA"/>
    <a:srgbClr val="B1D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5" autoAdjust="0"/>
    <p:restoredTop sz="93969" autoAdjust="0"/>
  </p:normalViewPr>
  <p:slideViewPr>
    <p:cSldViewPr snapToGrid="0">
      <p:cViewPr varScale="1">
        <p:scale>
          <a:sx n="72" d="100"/>
          <a:sy n="72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76259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0820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6398" custLinFactNeighborX="19601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354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7777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7777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C7AA7C-9A6D-4B63-BD9B-A3883F9E3C0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C14085-6BD3-4ACA-90EC-1F94E734C4FE}">
      <dgm:prSet phldrT="[Text]" custT="1"/>
      <dgm:spPr/>
      <dgm:t>
        <a:bodyPr/>
        <a:lstStyle/>
        <a:p>
          <a:r>
            <a:rPr lang="fr-FR" sz="2000" b="1" dirty="0" err="1"/>
            <a:t>Difference</a:t>
          </a:r>
          <a:r>
            <a:rPr lang="fr-FR" sz="2000" b="1" dirty="0"/>
            <a:t> </a:t>
          </a:r>
          <a:r>
            <a:rPr lang="fr-FR" sz="2000" b="1" dirty="0" err="1"/>
            <a:t>between</a:t>
          </a:r>
          <a:r>
            <a:rPr lang="fr-FR" sz="2000" b="1" dirty="0"/>
            <a:t> variables ’ </a:t>
          </a:r>
          <a:r>
            <a:rPr lang="fr-FR" sz="2000" b="1" dirty="0" err="1"/>
            <a:t>scale</a:t>
          </a:r>
          <a:endParaRPr lang="en-US" sz="2000" b="1" dirty="0"/>
        </a:p>
      </dgm:t>
    </dgm:pt>
    <dgm:pt modelId="{E55343C2-81D2-4DCD-B334-110EE5907BA0}" type="parTrans" cxnId="{91675776-20C0-473F-8250-B08DDAC90C05}">
      <dgm:prSet/>
      <dgm:spPr/>
      <dgm:t>
        <a:bodyPr/>
        <a:lstStyle/>
        <a:p>
          <a:endParaRPr lang="en-US"/>
        </a:p>
      </dgm:t>
    </dgm:pt>
    <dgm:pt modelId="{58F76DE4-5B85-4482-A5C7-368AD9518199}" type="sibTrans" cxnId="{91675776-20C0-473F-8250-B08DDAC90C05}">
      <dgm:prSet custT="1"/>
      <dgm:spPr/>
      <dgm:t>
        <a:bodyPr/>
        <a:lstStyle/>
        <a:p>
          <a:endParaRPr lang="en-US" sz="2000" b="1"/>
        </a:p>
      </dgm:t>
    </dgm:pt>
    <dgm:pt modelId="{194D4629-5C7A-496D-B2BD-D02FDDACDDE5}">
      <dgm:prSet phldrT="[Text]" custT="1"/>
      <dgm:spPr/>
      <dgm:t>
        <a:bodyPr/>
        <a:lstStyle/>
        <a:p>
          <a:r>
            <a:rPr lang="fr-FR" sz="2000" b="1" dirty="0" err="1"/>
            <a:t>Scaled</a:t>
          </a:r>
          <a:r>
            <a:rPr lang="fr-FR" sz="2000" b="1" dirty="0"/>
            <a:t> </a:t>
          </a:r>
          <a:r>
            <a:rPr lang="fr-FR" sz="2000" b="1" dirty="0" err="1"/>
            <a:t>features</a:t>
          </a:r>
          <a:endParaRPr lang="en-US" sz="2000" b="1" dirty="0"/>
        </a:p>
      </dgm:t>
    </dgm:pt>
    <dgm:pt modelId="{1DA58861-FD29-4CB0-A3CD-15EBAECD02F6}" type="parTrans" cxnId="{83ECD795-9674-43E1-9170-6154C101AA25}">
      <dgm:prSet/>
      <dgm:spPr/>
      <dgm:t>
        <a:bodyPr/>
        <a:lstStyle/>
        <a:p>
          <a:endParaRPr lang="en-US"/>
        </a:p>
      </dgm:t>
    </dgm:pt>
    <dgm:pt modelId="{02AC1E5F-BAA9-4CFC-A858-16565AF653BE}" type="sibTrans" cxnId="{83ECD795-9674-43E1-9170-6154C101AA25}">
      <dgm:prSet/>
      <dgm:spPr/>
      <dgm:t>
        <a:bodyPr/>
        <a:lstStyle/>
        <a:p>
          <a:endParaRPr lang="en-US"/>
        </a:p>
      </dgm:t>
    </dgm:pt>
    <dgm:pt modelId="{504506F8-9370-45F2-8AFF-19C3CD55163A}">
      <dgm:prSet phldrT="[Text]" custT="1"/>
      <dgm:spPr/>
      <dgm:t>
        <a:bodyPr/>
        <a:lstStyle/>
        <a:p>
          <a:r>
            <a:rPr lang="fr-FR" sz="2000" b="1" dirty="0" err="1"/>
            <a:t>Reduce</a:t>
          </a:r>
          <a:r>
            <a:rPr lang="fr-FR" sz="2000" b="1" dirty="0"/>
            <a:t> the </a:t>
          </a:r>
          <a:r>
            <a:rPr lang="fr-FR" sz="2000" b="1" dirty="0" err="1"/>
            <a:t>scale</a:t>
          </a:r>
          <a:endParaRPr lang="en-US" sz="2000" b="1" dirty="0"/>
        </a:p>
      </dgm:t>
    </dgm:pt>
    <dgm:pt modelId="{4E70428E-CD79-4030-AEBC-054DCE38F5FB}" type="parTrans" cxnId="{EE7EFB18-C9D6-4D2D-AE39-FF0576DFEA81}">
      <dgm:prSet/>
      <dgm:spPr/>
      <dgm:t>
        <a:bodyPr/>
        <a:lstStyle/>
        <a:p>
          <a:endParaRPr lang="en-US"/>
        </a:p>
      </dgm:t>
    </dgm:pt>
    <dgm:pt modelId="{4095266D-A811-4485-81A7-B312C86A9166}" type="sibTrans" cxnId="{EE7EFB18-C9D6-4D2D-AE39-FF0576DFEA81}">
      <dgm:prSet custT="1"/>
      <dgm:spPr/>
      <dgm:t>
        <a:bodyPr/>
        <a:lstStyle/>
        <a:p>
          <a:endParaRPr lang="en-US" sz="2000" b="1"/>
        </a:p>
      </dgm:t>
    </dgm:pt>
    <dgm:pt modelId="{095ED0F0-B61A-40C2-85CE-C44A28044B5A}">
      <dgm:prSet phldrT="[Text]" custT="1"/>
      <dgm:spPr/>
      <dgm:t>
        <a:bodyPr/>
        <a:lstStyle/>
        <a:p>
          <a:r>
            <a:rPr lang="fr-FR" sz="2000" b="1" dirty="0" err="1"/>
            <a:t>Normality</a:t>
          </a:r>
          <a:r>
            <a:rPr lang="fr-FR" sz="2000" b="1" dirty="0"/>
            <a:t> test</a:t>
          </a:r>
        </a:p>
        <a:p>
          <a:r>
            <a:rPr lang="fr-FR" sz="2000" b="1" dirty="0"/>
            <a:t>(NOK)</a:t>
          </a:r>
          <a:endParaRPr lang="en-US" sz="2000" b="1" dirty="0"/>
        </a:p>
      </dgm:t>
    </dgm:pt>
    <dgm:pt modelId="{833D072A-1802-444A-942B-2B8365084496}" type="parTrans" cxnId="{B9BFAE66-D924-41DB-8A4C-D8BE8C6A3988}">
      <dgm:prSet/>
      <dgm:spPr/>
      <dgm:t>
        <a:bodyPr/>
        <a:lstStyle/>
        <a:p>
          <a:endParaRPr lang="en-US"/>
        </a:p>
      </dgm:t>
    </dgm:pt>
    <dgm:pt modelId="{39A3DD77-55F9-44C9-B1C4-DF628D65DAD8}" type="sibTrans" cxnId="{B9BFAE66-D924-41DB-8A4C-D8BE8C6A3988}">
      <dgm:prSet custT="1"/>
      <dgm:spPr/>
      <dgm:t>
        <a:bodyPr/>
        <a:lstStyle/>
        <a:p>
          <a:endParaRPr lang="en-US" sz="2000" b="1"/>
        </a:p>
      </dgm:t>
    </dgm:pt>
    <dgm:pt modelId="{4FEE1646-F729-48D6-ACB2-971758298C3B}">
      <dgm:prSet phldrT="[Text]" custT="1"/>
      <dgm:spPr/>
      <dgm:t>
        <a:bodyPr/>
        <a:lstStyle/>
        <a:p>
          <a:r>
            <a:rPr lang="fr-FR" sz="2000" b="1" dirty="0" err="1"/>
            <a:t>Normalization</a:t>
          </a:r>
          <a:endParaRPr lang="en-US" sz="2000" b="1" dirty="0"/>
        </a:p>
      </dgm:t>
    </dgm:pt>
    <dgm:pt modelId="{F2A4178B-E4F6-49E3-B308-7D6F76C1C5C5}" type="parTrans" cxnId="{AD90AD65-9086-4376-A8F9-FD2BC5547B85}">
      <dgm:prSet/>
      <dgm:spPr/>
      <dgm:t>
        <a:bodyPr/>
        <a:lstStyle/>
        <a:p>
          <a:endParaRPr lang="en-US"/>
        </a:p>
      </dgm:t>
    </dgm:pt>
    <dgm:pt modelId="{FAE398ED-0B9B-40A5-B261-CDADDDDDF78D}" type="sibTrans" cxnId="{AD90AD65-9086-4376-A8F9-FD2BC5547B85}">
      <dgm:prSet custT="1"/>
      <dgm:spPr/>
      <dgm:t>
        <a:bodyPr/>
        <a:lstStyle/>
        <a:p>
          <a:endParaRPr lang="en-US" sz="2000" b="1"/>
        </a:p>
      </dgm:t>
    </dgm:pt>
    <dgm:pt modelId="{E63B3BB3-CCC3-467F-A21B-AAF547F0CBEE}">
      <dgm:prSet phldrT="[Text]" custT="1"/>
      <dgm:spPr/>
      <dgm:t>
        <a:bodyPr/>
        <a:lstStyle/>
        <a:p>
          <a:r>
            <a:rPr lang="fr-FR" sz="2000" b="1" dirty="0" err="1"/>
            <a:t>Deleting</a:t>
          </a:r>
          <a:r>
            <a:rPr lang="fr-FR" sz="2000" b="1" dirty="0"/>
            <a:t> </a:t>
          </a:r>
          <a:r>
            <a:rPr lang="fr-FR" sz="2000" b="1" dirty="0" err="1"/>
            <a:t>outliers</a:t>
          </a:r>
          <a:endParaRPr lang="en-US" sz="2000" b="1" dirty="0"/>
        </a:p>
      </dgm:t>
    </dgm:pt>
    <dgm:pt modelId="{E4B51636-5308-4445-96D2-878FFB6D4320}" type="parTrans" cxnId="{EBF8350F-12E9-470D-87AE-2B5B291EF5BC}">
      <dgm:prSet/>
      <dgm:spPr/>
      <dgm:t>
        <a:bodyPr/>
        <a:lstStyle/>
        <a:p>
          <a:endParaRPr lang="en-US"/>
        </a:p>
      </dgm:t>
    </dgm:pt>
    <dgm:pt modelId="{6594661D-6427-43E9-8782-558CEAEF5C9D}" type="sibTrans" cxnId="{EBF8350F-12E9-470D-87AE-2B5B291EF5BC}">
      <dgm:prSet custT="1"/>
      <dgm:spPr/>
      <dgm:t>
        <a:bodyPr/>
        <a:lstStyle/>
        <a:p>
          <a:endParaRPr lang="en-US" sz="2000" b="1"/>
        </a:p>
      </dgm:t>
    </dgm:pt>
    <dgm:pt modelId="{8AE58D3D-A767-49D2-96A4-06207392AD3B}" type="pres">
      <dgm:prSet presAssocID="{45C7AA7C-9A6D-4B63-BD9B-A3883F9E3C03}" presName="diagram" presStyleCnt="0">
        <dgm:presLayoutVars>
          <dgm:dir/>
          <dgm:resizeHandles val="exact"/>
        </dgm:presLayoutVars>
      </dgm:prSet>
      <dgm:spPr/>
    </dgm:pt>
    <dgm:pt modelId="{AB70BF99-3BB3-4F3B-96DF-9CBEDDED4A65}" type="pres">
      <dgm:prSet presAssocID="{09C14085-6BD3-4ACA-90EC-1F94E734C4FE}" presName="node" presStyleLbl="node1" presStyleIdx="0" presStyleCnt="6">
        <dgm:presLayoutVars>
          <dgm:bulletEnabled val="1"/>
        </dgm:presLayoutVars>
      </dgm:prSet>
      <dgm:spPr/>
    </dgm:pt>
    <dgm:pt modelId="{CC6FA4FF-345C-44BD-A66E-FB5C257C3C4E}" type="pres">
      <dgm:prSet presAssocID="{58F76DE4-5B85-4482-A5C7-368AD9518199}" presName="sibTrans" presStyleLbl="sibTrans2D1" presStyleIdx="0" presStyleCnt="5"/>
      <dgm:spPr/>
    </dgm:pt>
    <dgm:pt modelId="{6CA17E5A-C269-4A1B-A8B2-8FA5D0981E5A}" type="pres">
      <dgm:prSet presAssocID="{58F76DE4-5B85-4482-A5C7-368AD9518199}" presName="connectorText" presStyleLbl="sibTrans2D1" presStyleIdx="0" presStyleCnt="5"/>
      <dgm:spPr/>
    </dgm:pt>
    <dgm:pt modelId="{F6543378-22DD-4E1F-94C8-3C744F0F5005}" type="pres">
      <dgm:prSet presAssocID="{504506F8-9370-45F2-8AFF-19C3CD55163A}" presName="node" presStyleLbl="node1" presStyleIdx="1" presStyleCnt="6">
        <dgm:presLayoutVars>
          <dgm:bulletEnabled val="1"/>
        </dgm:presLayoutVars>
      </dgm:prSet>
      <dgm:spPr/>
    </dgm:pt>
    <dgm:pt modelId="{96409F25-D03F-4264-93E1-DCA84982C5FC}" type="pres">
      <dgm:prSet presAssocID="{4095266D-A811-4485-81A7-B312C86A9166}" presName="sibTrans" presStyleLbl="sibTrans2D1" presStyleIdx="1" presStyleCnt="5"/>
      <dgm:spPr/>
    </dgm:pt>
    <dgm:pt modelId="{ED8EDB19-F491-4FE9-93A4-B58C70B8F54E}" type="pres">
      <dgm:prSet presAssocID="{4095266D-A811-4485-81A7-B312C86A9166}" presName="connectorText" presStyleLbl="sibTrans2D1" presStyleIdx="1" presStyleCnt="5"/>
      <dgm:spPr/>
    </dgm:pt>
    <dgm:pt modelId="{B6C148EF-62EE-454D-8E01-7523713AD8C5}" type="pres">
      <dgm:prSet presAssocID="{095ED0F0-B61A-40C2-85CE-C44A28044B5A}" presName="node" presStyleLbl="node1" presStyleIdx="2" presStyleCnt="6">
        <dgm:presLayoutVars>
          <dgm:bulletEnabled val="1"/>
        </dgm:presLayoutVars>
      </dgm:prSet>
      <dgm:spPr/>
    </dgm:pt>
    <dgm:pt modelId="{FCFF7566-6381-40FB-A69F-A8778A12085D}" type="pres">
      <dgm:prSet presAssocID="{39A3DD77-55F9-44C9-B1C4-DF628D65DAD8}" presName="sibTrans" presStyleLbl="sibTrans2D1" presStyleIdx="2" presStyleCnt="5"/>
      <dgm:spPr/>
    </dgm:pt>
    <dgm:pt modelId="{5202FDCF-3DF5-40DA-B642-8538CB737CB1}" type="pres">
      <dgm:prSet presAssocID="{39A3DD77-55F9-44C9-B1C4-DF628D65DAD8}" presName="connectorText" presStyleLbl="sibTrans2D1" presStyleIdx="2" presStyleCnt="5"/>
      <dgm:spPr/>
    </dgm:pt>
    <dgm:pt modelId="{4158099D-1966-46E4-BF1B-A0EA70165D80}" type="pres">
      <dgm:prSet presAssocID="{4FEE1646-F729-48D6-ACB2-971758298C3B}" presName="node" presStyleLbl="node1" presStyleIdx="3" presStyleCnt="6">
        <dgm:presLayoutVars>
          <dgm:bulletEnabled val="1"/>
        </dgm:presLayoutVars>
      </dgm:prSet>
      <dgm:spPr/>
    </dgm:pt>
    <dgm:pt modelId="{AE059469-E3D5-4BB9-B2EE-26127C7A2240}" type="pres">
      <dgm:prSet presAssocID="{FAE398ED-0B9B-40A5-B261-CDADDDDDF78D}" presName="sibTrans" presStyleLbl="sibTrans2D1" presStyleIdx="3" presStyleCnt="5"/>
      <dgm:spPr/>
    </dgm:pt>
    <dgm:pt modelId="{2F6765F4-925F-43C9-8459-482D0B988A7A}" type="pres">
      <dgm:prSet presAssocID="{FAE398ED-0B9B-40A5-B261-CDADDDDDF78D}" presName="connectorText" presStyleLbl="sibTrans2D1" presStyleIdx="3" presStyleCnt="5"/>
      <dgm:spPr/>
    </dgm:pt>
    <dgm:pt modelId="{AE67FA69-4BA2-4AFE-899A-6A7B1AF130D3}" type="pres">
      <dgm:prSet presAssocID="{E63B3BB3-CCC3-467F-A21B-AAF547F0CBEE}" presName="node" presStyleLbl="node1" presStyleIdx="4" presStyleCnt="6">
        <dgm:presLayoutVars>
          <dgm:bulletEnabled val="1"/>
        </dgm:presLayoutVars>
      </dgm:prSet>
      <dgm:spPr/>
    </dgm:pt>
    <dgm:pt modelId="{BEE1F07A-5737-4C1A-95EF-4DD8E671308E}" type="pres">
      <dgm:prSet presAssocID="{6594661D-6427-43E9-8782-558CEAEF5C9D}" presName="sibTrans" presStyleLbl="sibTrans2D1" presStyleIdx="4" presStyleCnt="5"/>
      <dgm:spPr/>
    </dgm:pt>
    <dgm:pt modelId="{0ABEDA47-0B59-43DF-95F9-10973EA32E9F}" type="pres">
      <dgm:prSet presAssocID="{6594661D-6427-43E9-8782-558CEAEF5C9D}" presName="connectorText" presStyleLbl="sibTrans2D1" presStyleIdx="4" presStyleCnt="5"/>
      <dgm:spPr/>
    </dgm:pt>
    <dgm:pt modelId="{C4B2D8D4-28AC-4FD0-A9EB-08B43F9B9D00}" type="pres">
      <dgm:prSet presAssocID="{194D4629-5C7A-496D-B2BD-D02FDDACDDE5}" presName="node" presStyleLbl="node1" presStyleIdx="5" presStyleCnt="6">
        <dgm:presLayoutVars>
          <dgm:bulletEnabled val="1"/>
        </dgm:presLayoutVars>
      </dgm:prSet>
      <dgm:spPr/>
    </dgm:pt>
  </dgm:ptLst>
  <dgm:cxnLst>
    <dgm:cxn modelId="{7566C400-FD67-42A5-B1B7-349DD608126A}" type="presOf" srcId="{6594661D-6427-43E9-8782-558CEAEF5C9D}" destId="{0ABEDA47-0B59-43DF-95F9-10973EA32E9F}" srcOrd="1" destOrd="0" presId="urn:microsoft.com/office/officeart/2005/8/layout/process5"/>
    <dgm:cxn modelId="{EBF8350F-12E9-470D-87AE-2B5B291EF5BC}" srcId="{45C7AA7C-9A6D-4B63-BD9B-A3883F9E3C03}" destId="{E63B3BB3-CCC3-467F-A21B-AAF547F0CBEE}" srcOrd="4" destOrd="0" parTransId="{E4B51636-5308-4445-96D2-878FFB6D4320}" sibTransId="{6594661D-6427-43E9-8782-558CEAEF5C9D}"/>
    <dgm:cxn modelId="{EE7EFB18-C9D6-4D2D-AE39-FF0576DFEA81}" srcId="{45C7AA7C-9A6D-4B63-BD9B-A3883F9E3C03}" destId="{504506F8-9370-45F2-8AFF-19C3CD55163A}" srcOrd="1" destOrd="0" parTransId="{4E70428E-CD79-4030-AEBC-054DCE38F5FB}" sibTransId="{4095266D-A811-4485-81A7-B312C86A9166}"/>
    <dgm:cxn modelId="{B0B9E51F-E0DA-46B5-8DBF-22099B53742A}" type="presOf" srcId="{4095266D-A811-4485-81A7-B312C86A9166}" destId="{ED8EDB19-F491-4FE9-93A4-B58C70B8F54E}" srcOrd="1" destOrd="0" presId="urn:microsoft.com/office/officeart/2005/8/layout/process5"/>
    <dgm:cxn modelId="{D2263B27-6CA6-46D7-B5C1-A68FD8063C0E}" type="presOf" srcId="{4FEE1646-F729-48D6-ACB2-971758298C3B}" destId="{4158099D-1966-46E4-BF1B-A0EA70165D80}" srcOrd="0" destOrd="0" presId="urn:microsoft.com/office/officeart/2005/8/layout/process5"/>
    <dgm:cxn modelId="{89342B2B-B06E-4D4E-B121-65CCFDBD3B7A}" type="presOf" srcId="{095ED0F0-B61A-40C2-85CE-C44A28044B5A}" destId="{B6C148EF-62EE-454D-8E01-7523713AD8C5}" srcOrd="0" destOrd="0" presId="urn:microsoft.com/office/officeart/2005/8/layout/process5"/>
    <dgm:cxn modelId="{8B75713A-A8B3-48D3-8305-757702C2B9D1}" type="presOf" srcId="{FAE398ED-0B9B-40A5-B261-CDADDDDDF78D}" destId="{2F6765F4-925F-43C9-8459-482D0B988A7A}" srcOrd="1" destOrd="0" presId="urn:microsoft.com/office/officeart/2005/8/layout/process5"/>
    <dgm:cxn modelId="{AD90AD65-9086-4376-A8F9-FD2BC5547B85}" srcId="{45C7AA7C-9A6D-4B63-BD9B-A3883F9E3C03}" destId="{4FEE1646-F729-48D6-ACB2-971758298C3B}" srcOrd="3" destOrd="0" parTransId="{F2A4178B-E4F6-49E3-B308-7D6F76C1C5C5}" sibTransId="{FAE398ED-0B9B-40A5-B261-CDADDDDDF78D}"/>
    <dgm:cxn modelId="{B9BFAE66-D924-41DB-8A4C-D8BE8C6A3988}" srcId="{45C7AA7C-9A6D-4B63-BD9B-A3883F9E3C03}" destId="{095ED0F0-B61A-40C2-85CE-C44A28044B5A}" srcOrd="2" destOrd="0" parTransId="{833D072A-1802-444A-942B-2B8365084496}" sibTransId="{39A3DD77-55F9-44C9-B1C4-DF628D65DAD8}"/>
    <dgm:cxn modelId="{1F9E6351-C6FA-42D8-B5D4-86CE9430360A}" type="presOf" srcId="{FAE398ED-0B9B-40A5-B261-CDADDDDDF78D}" destId="{AE059469-E3D5-4BB9-B2EE-26127C7A2240}" srcOrd="0" destOrd="0" presId="urn:microsoft.com/office/officeart/2005/8/layout/process5"/>
    <dgm:cxn modelId="{9B753874-3775-412D-825F-CD51D768BF1D}" type="presOf" srcId="{6594661D-6427-43E9-8782-558CEAEF5C9D}" destId="{BEE1F07A-5737-4C1A-95EF-4DD8E671308E}" srcOrd="0" destOrd="0" presId="urn:microsoft.com/office/officeart/2005/8/layout/process5"/>
    <dgm:cxn modelId="{91675776-20C0-473F-8250-B08DDAC90C05}" srcId="{45C7AA7C-9A6D-4B63-BD9B-A3883F9E3C03}" destId="{09C14085-6BD3-4ACA-90EC-1F94E734C4FE}" srcOrd="0" destOrd="0" parTransId="{E55343C2-81D2-4DCD-B334-110EE5907BA0}" sibTransId="{58F76DE4-5B85-4482-A5C7-368AD9518199}"/>
    <dgm:cxn modelId="{08E4848C-2588-484A-A28B-759AF6D1934C}" type="presOf" srcId="{45C7AA7C-9A6D-4B63-BD9B-A3883F9E3C03}" destId="{8AE58D3D-A767-49D2-96A4-06207392AD3B}" srcOrd="0" destOrd="0" presId="urn:microsoft.com/office/officeart/2005/8/layout/process5"/>
    <dgm:cxn modelId="{83ECD795-9674-43E1-9170-6154C101AA25}" srcId="{45C7AA7C-9A6D-4B63-BD9B-A3883F9E3C03}" destId="{194D4629-5C7A-496D-B2BD-D02FDDACDDE5}" srcOrd="5" destOrd="0" parTransId="{1DA58861-FD29-4CB0-A3CD-15EBAECD02F6}" sibTransId="{02AC1E5F-BAA9-4CFC-A858-16565AF653BE}"/>
    <dgm:cxn modelId="{23FEEB99-153D-416B-8DCA-CCAF97ED7698}" type="presOf" srcId="{39A3DD77-55F9-44C9-B1C4-DF628D65DAD8}" destId="{5202FDCF-3DF5-40DA-B642-8538CB737CB1}" srcOrd="1" destOrd="0" presId="urn:microsoft.com/office/officeart/2005/8/layout/process5"/>
    <dgm:cxn modelId="{00E0569C-F4A7-4256-8666-2C6D5A96C376}" type="presOf" srcId="{39A3DD77-55F9-44C9-B1C4-DF628D65DAD8}" destId="{FCFF7566-6381-40FB-A69F-A8778A12085D}" srcOrd="0" destOrd="0" presId="urn:microsoft.com/office/officeart/2005/8/layout/process5"/>
    <dgm:cxn modelId="{41410CB5-2599-4105-8426-150673692ECB}" type="presOf" srcId="{09C14085-6BD3-4ACA-90EC-1F94E734C4FE}" destId="{AB70BF99-3BB3-4F3B-96DF-9CBEDDED4A65}" srcOrd="0" destOrd="0" presId="urn:microsoft.com/office/officeart/2005/8/layout/process5"/>
    <dgm:cxn modelId="{49988FCF-CBB3-4A18-B6B9-9BC79DE6585B}" type="presOf" srcId="{504506F8-9370-45F2-8AFF-19C3CD55163A}" destId="{F6543378-22DD-4E1F-94C8-3C744F0F5005}" srcOrd="0" destOrd="0" presId="urn:microsoft.com/office/officeart/2005/8/layout/process5"/>
    <dgm:cxn modelId="{0B6686D0-0FE6-42B8-933C-238B2482B75B}" type="presOf" srcId="{58F76DE4-5B85-4482-A5C7-368AD9518199}" destId="{CC6FA4FF-345C-44BD-A66E-FB5C257C3C4E}" srcOrd="0" destOrd="0" presId="urn:microsoft.com/office/officeart/2005/8/layout/process5"/>
    <dgm:cxn modelId="{70BE2ED3-5005-4787-B9F4-381FA0BC8C6A}" type="presOf" srcId="{4095266D-A811-4485-81A7-B312C86A9166}" destId="{96409F25-D03F-4264-93E1-DCA84982C5FC}" srcOrd="0" destOrd="0" presId="urn:microsoft.com/office/officeart/2005/8/layout/process5"/>
    <dgm:cxn modelId="{5AB1C1E0-67BE-49A3-8B72-CCD602C5D53E}" type="presOf" srcId="{58F76DE4-5B85-4482-A5C7-368AD9518199}" destId="{6CA17E5A-C269-4A1B-A8B2-8FA5D0981E5A}" srcOrd="1" destOrd="0" presId="urn:microsoft.com/office/officeart/2005/8/layout/process5"/>
    <dgm:cxn modelId="{D90EA8EB-026F-49AA-B1C8-E53A33E88D91}" type="presOf" srcId="{194D4629-5C7A-496D-B2BD-D02FDDACDDE5}" destId="{C4B2D8D4-28AC-4FD0-A9EB-08B43F9B9D00}" srcOrd="0" destOrd="0" presId="urn:microsoft.com/office/officeart/2005/8/layout/process5"/>
    <dgm:cxn modelId="{611FADF3-08C6-4025-BB96-3B7D15EED77E}" type="presOf" srcId="{E63B3BB3-CCC3-467F-A21B-AAF547F0CBEE}" destId="{AE67FA69-4BA2-4AFE-899A-6A7B1AF130D3}" srcOrd="0" destOrd="0" presId="urn:microsoft.com/office/officeart/2005/8/layout/process5"/>
    <dgm:cxn modelId="{B37CE7DB-BD81-49E5-993D-7B38D7C23F80}" type="presParOf" srcId="{8AE58D3D-A767-49D2-96A4-06207392AD3B}" destId="{AB70BF99-3BB3-4F3B-96DF-9CBEDDED4A65}" srcOrd="0" destOrd="0" presId="urn:microsoft.com/office/officeart/2005/8/layout/process5"/>
    <dgm:cxn modelId="{94E055C3-DB8E-4752-97A3-7223A248904F}" type="presParOf" srcId="{8AE58D3D-A767-49D2-96A4-06207392AD3B}" destId="{CC6FA4FF-345C-44BD-A66E-FB5C257C3C4E}" srcOrd="1" destOrd="0" presId="urn:microsoft.com/office/officeart/2005/8/layout/process5"/>
    <dgm:cxn modelId="{77B3C31B-1D60-461A-8F1A-C173E629C231}" type="presParOf" srcId="{CC6FA4FF-345C-44BD-A66E-FB5C257C3C4E}" destId="{6CA17E5A-C269-4A1B-A8B2-8FA5D0981E5A}" srcOrd="0" destOrd="0" presId="urn:microsoft.com/office/officeart/2005/8/layout/process5"/>
    <dgm:cxn modelId="{080492CA-00BA-49DB-981E-2EE14640F66E}" type="presParOf" srcId="{8AE58D3D-A767-49D2-96A4-06207392AD3B}" destId="{F6543378-22DD-4E1F-94C8-3C744F0F5005}" srcOrd="2" destOrd="0" presId="urn:microsoft.com/office/officeart/2005/8/layout/process5"/>
    <dgm:cxn modelId="{4A785917-72BB-4099-9B7C-D3CBBF3B6D56}" type="presParOf" srcId="{8AE58D3D-A767-49D2-96A4-06207392AD3B}" destId="{96409F25-D03F-4264-93E1-DCA84982C5FC}" srcOrd="3" destOrd="0" presId="urn:microsoft.com/office/officeart/2005/8/layout/process5"/>
    <dgm:cxn modelId="{67D3A850-7542-498C-AF60-760777BCBAE8}" type="presParOf" srcId="{96409F25-D03F-4264-93E1-DCA84982C5FC}" destId="{ED8EDB19-F491-4FE9-93A4-B58C70B8F54E}" srcOrd="0" destOrd="0" presId="urn:microsoft.com/office/officeart/2005/8/layout/process5"/>
    <dgm:cxn modelId="{DC6C6511-FA5F-47BF-B3CF-C0C0A15668AE}" type="presParOf" srcId="{8AE58D3D-A767-49D2-96A4-06207392AD3B}" destId="{B6C148EF-62EE-454D-8E01-7523713AD8C5}" srcOrd="4" destOrd="0" presId="urn:microsoft.com/office/officeart/2005/8/layout/process5"/>
    <dgm:cxn modelId="{5EDB56C2-64F5-4B1C-9A66-B395A2AF81D8}" type="presParOf" srcId="{8AE58D3D-A767-49D2-96A4-06207392AD3B}" destId="{FCFF7566-6381-40FB-A69F-A8778A12085D}" srcOrd="5" destOrd="0" presId="urn:microsoft.com/office/officeart/2005/8/layout/process5"/>
    <dgm:cxn modelId="{A9A454E3-9E3A-4B67-9701-E22C94DCF5B6}" type="presParOf" srcId="{FCFF7566-6381-40FB-A69F-A8778A12085D}" destId="{5202FDCF-3DF5-40DA-B642-8538CB737CB1}" srcOrd="0" destOrd="0" presId="urn:microsoft.com/office/officeart/2005/8/layout/process5"/>
    <dgm:cxn modelId="{4BB9B946-E025-4566-8DCE-6F509AA2AC2B}" type="presParOf" srcId="{8AE58D3D-A767-49D2-96A4-06207392AD3B}" destId="{4158099D-1966-46E4-BF1B-A0EA70165D80}" srcOrd="6" destOrd="0" presId="urn:microsoft.com/office/officeart/2005/8/layout/process5"/>
    <dgm:cxn modelId="{FA0270D5-1D17-485E-A7FA-DEDDB9A58E6F}" type="presParOf" srcId="{8AE58D3D-A767-49D2-96A4-06207392AD3B}" destId="{AE059469-E3D5-4BB9-B2EE-26127C7A2240}" srcOrd="7" destOrd="0" presId="urn:microsoft.com/office/officeart/2005/8/layout/process5"/>
    <dgm:cxn modelId="{BC258FAB-F8DE-4B6B-A1F2-362C53089D6A}" type="presParOf" srcId="{AE059469-E3D5-4BB9-B2EE-26127C7A2240}" destId="{2F6765F4-925F-43C9-8459-482D0B988A7A}" srcOrd="0" destOrd="0" presId="urn:microsoft.com/office/officeart/2005/8/layout/process5"/>
    <dgm:cxn modelId="{87913E32-6CF4-4C1F-9EF2-CABCCEE0F971}" type="presParOf" srcId="{8AE58D3D-A767-49D2-96A4-06207392AD3B}" destId="{AE67FA69-4BA2-4AFE-899A-6A7B1AF130D3}" srcOrd="8" destOrd="0" presId="urn:microsoft.com/office/officeart/2005/8/layout/process5"/>
    <dgm:cxn modelId="{C8A9072F-01DA-414D-AB3E-02BABCF1407D}" type="presParOf" srcId="{8AE58D3D-A767-49D2-96A4-06207392AD3B}" destId="{BEE1F07A-5737-4C1A-95EF-4DD8E671308E}" srcOrd="9" destOrd="0" presId="urn:microsoft.com/office/officeart/2005/8/layout/process5"/>
    <dgm:cxn modelId="{FF2FD723-C375-43A9-A461-3C63A3B09EC7}" type="presParOf" srcId="{BEE1F07A-5737-4C1A-95EF-4DD8E671308E}" destId="{0ABEDA47-0B59-43DF-95F9-10973EA32E9F}" srcOrd="0" destOrd="0" presId="urn:microsoft.com/office/officeart/2005/8/layout/process5"/>
    <dgm:cxn modelId="{BE51B5A2-880C-4950-92F5-C3D6D2717026}" type="presParOf" srcId="{8AE58D3D-A767-49D2-96A4-06207392AD3B}" destId="{C4B2D8D4-28AC-4FD0-A9EB-08B43F9B9D0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8064" custLinFactNeighborX="31697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79540" custLinFactX="-78194" custLinFactNeighborX="-100000" custLinFactNeighborY="-487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8064" custLinFactNeighborX="31697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79540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8064" custLinFactNeighborX="31697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79540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8064" custLinFactNeighborX="31697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79540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8064" custLinFactNeighborX="31697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79540" custLinFactX="-78194" custLinFactNeighborX="-100000" custLinFactNeighborY="-883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>
        <a:solidFill>
          <a:schemeClr val="accent2"/>
        </a:solidFill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8064" custLinFactNeighborX="31697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88706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9830" custLinFactX="-77385" custLinFactNeighborX="-100000" custLinFactNeighborY="1140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28DA41A-5C48-4790-BF10-B9C35187C7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507E22-608F-4B0D-90FE-55E9BDF6D5F2}">
      <dgm:prSet phldrT="[Text]" custT="1"/>
      <dgm:spPr>
        <a:solidFill>
          <a:srgbClr val="92D050"/>
        </a:solidFill>
      </dgm:spPr>
      <dgm:t>
        <a:bodyPr/>
        <a:lstStyle/>
        <a:p>
          <a:r>
            <a:rPr lang="fr-FR" sz="1800" b="1" dirty="0" err="1">
              <a:solidFill>
                <a:schemeClr val="tx1"/>
              </a:solidFill>
            </a:rPr>
            <a:t>Make</a:t>
          </a:r>
          <a:r>
            <a:rPr lang="fr-FR" sz="1800" b="1" dirty="0">
              <a:solidFill>
                <a:schemeClr val="tx1"/>
              </a:solidFill>
            </a:rPr>
            <a:t> a </a:t>
          </a:r>
          <a:r>
            <a:rPr lang="fr-FR" sz="1800" b="1" dirty="0" err="1">
              <a:solidFill>
                <a:schemeClr val="tx1"/>
              </a:solidFill>
            </a:rPr>
            <a:t>theoratical</a:t>
          </a:r>
          <a:r>
            <a:rPr lang="fr-FR" sz="1800" b="1" dirty="0">
              <a:solidFill>
                <a:schemeClr val="tx1"/>
              </a:solidFill>
            </a:rPr>
            <a:t> </a:t>
          </a:r>
          <a:r>
            <a:rPr lang="fr-FR" sz="1800" b="1" dirty="0" err="1">
              <a:solidFill>
                <a:schemeClr val="tx1"/>
              </a:solidFill>
            </a:rPr>
            <a:t>study</a:t>
          </a:r>
          <a:r>
            <a:rPr lang="fr-FR" sz="1800" b="1" dirty="0">
              <a:solidFill>
                <a:schemeClr val="tx1"/>
              </a:solidFill>
            </a:rPr>
            <a:t> about the exchange rate </a:t>
          </a:r>
          <a:endParaRPr lang="en-US" sz="1800" b="1" dirty="0">
            <a:solidFill>
              <a:schemeClr val="tx1"/>
            </a:solidFill>
          </a:endParaRPr>
        </a:p>
      </dgm:t>
    </dgm:pt>
    <dgm:pt modelId="{1DF3F8DC-786F-4AB8-9BB5-EA6F8C27DAC0}" type="parTrans" cxnId="{8A999452-9089-4AD7-A5F4-54C56BE6A94D}">
      <dgm:prSet/>
      <dgm:spPr/>
      <dgm:t>
        <a:bodyPr/>
        <a:lstStyle/>
        <a:p>
          <a:endParaRPr lang="en-US"/>
        </a:p>
      </dgm:t>
    </dgm:pt>
    <dgm:pt modelId="{657E7A08-ABDB-46C5-8DD0-36E8214E1E28}" type="sibTrans" cxnId="{8A999452-9089-4AD7-A5F4-54C56BE6A94D}">
      <dgm:prSet/>
      <dgm:spPr/>
      <dgm:t>
        <a:bodyPr/>
        <a:lstStyle/>
        <a:p>
          <a:endParaRPr lang="en-US"/>
        </a:p>
      </dgm:t>
    </dgm:pt>
    <dgm:pt modelId="{F0C9610C-59E6-44D0-9C50-1D14B9831F5B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sz="1800" b="1" dirty="0">
              <a:solidFill>
                <a:schemeClr val="tx1"/>
              </a:solidFill>
            </a:rPr>
            <a:t>Coding with python in google collab . </a:t>
          </a:r>
          <a:endParaRPr lang="en-US" sz="1800" b="1" dirty="0">
            <a:solidFill>
              <a:schemeClr val="tx1"/>
            </a:solidFill>
          </a:endParaRPr>
        </a:p>
      </dgm:t>
    </dgm:pt>
    <dgm:pt modelId="{B18C1818-B469-4494-B10A-8C7E6A7D8B08}" type="parTrans" cxnId="{163C5A8C-4C36-4153-A2C2-62C42E26B50C}">
      <dgm:prSet/>
      <dgm:spPr/>
      <dgm:t>
        <a:bodyPr/>
        <a:lstStyle/>
        <a:p>
          <a:endParaRPr lang="en-US"/>
        </a:p>
      </dgm:t>
    </dgm:pt>
    <dgm:pt modelId="{6195B0AD-BE12-4AA4-ADD3-28A159974A4D}" type="sibTrans" cxnId="{163C5A8C-4C36-4153-A2C2-62C42E26B50C}">
      <dgm:prSet/>
      <dgm:spPr/>
      <dgm:t>
        <a:bodyPr/>
        <a:lstStyle/>
        <a:p>
          <a:endParaRPr lang="en-US"/>
        </a:p>
      </dgm:t>
    </dgm:pt>
    <dgm:pt modelId="{C942410D-83C0-4062-A194-3D0D38DCC16D}">
      <dgm:prSet phldrT="[Text]" custT="1"/>
      <dgm:spPr>
        <a:solidFill>
          <a:srgbClr val="F0904E"/>
        </a:solidFill>
      </dgm:spPr>
      <dgm:t>
        <a:bodyPr/>
        <a:lstStyle/>
        <a:p>
          <a:endParaRPr lang="en-US" sz="1800" b="1" i="0" u="none" dirty="0">
            <a:solidFill>
              <a:schemeClr val="tx1"/>
            </a:solidFill>
          </a:endParaRPr>
        </a:p>
        <a:p>
          <a:r>
            <a:rPr lang="en-US" sz="1800" b="1" i="0" u="none" dirty="0">
              <a:solidFill>
                <a:schemeClr val="tx1"/>
              </a:solidFill>
            </a:rPr>
            <a:t>Preparing a data set in order to apply machine learning techniques and compare between </a:t>
          </a:r>
          <a:endParaRPr lang="en-US" sz="1800" b="1" dirty="0">
            <a:solidFill>
              <a:schemeClr val="tx1"/>
            </a:solidFill>
          </a:endParaRPr>
        </a:p>
        <a:p>
          <a:endParaRPr lang="en-US" sz="1800" b="1" dirty="0">
            <a:solidFill>
              <a:schemeClr val="tx1"/>
            </a:solidFill>
          </a:endParaRPr>
        </a:p>
      </dgm:t>
    </dgm:pt>
    <dgm:pt modelId="{2C473FFA-B2BF-448D-883B-50CB30C39B09}" type="sibTrans" cxnId="{66DCA849-326E-44F7-A475-6722A7388344}">
      <dgm:prSet/>
      <dgm:spPr/>
      <dgm:t>
        <a:bodyPr/>
        <a:lstStyle/>
        <a:p>
          <a:endParaRPr lang="en-US"/>
        </a:p>
      </dgm:t>
    </dgm:pt>
    <dgm:pt modelId="{194504B0-08D2-4DE7-89BA-86E9085F5F6D}" type="parTrans" cxnId="{66DCA849-326E-44F7-A475-6722A7388344}">
      <dgm:prSet/>
      <dgm:spPr/>
      <dgm:t>
        <a:bodyPr/>
        <a:lstStyle/>
        <a:p>
          <a:endParaRPr lang="en-US"/>
        </a:p>
      </dgm:t>
    </dgm:pt>
    <dgm:pt modelId="{52413443-9090-421A-B461-9B867AA823CB}" type="pres">
      <dgm:prSet presAssocID="{A28DA41A-5C48-4790-BF10-B9C35187C749}" presName="linear" presStyleCnt="0">
        <dgm:presLayoutVars>
          <dgm:dir/>
          <dgm:animLvl val="lvl"/>
          <dgm:resizeHandles val="exact"/>
        </dgm:presLayoutVars>
      </dgm:prSet>
      <dgm:spPr/>
    </dgm:pt>
    <dgm:pt modelId="{A66641CE-DE65-42FE-A272-CCD952AA26AE}" type="pres">
      <dgm:prSet presAssocID="{32507E22-608F-4B0D-90FE-55E9BDF6D5F2}" presName="parentLin" presStyleCnt="0"/>
      <dgm:spPr/>
    </dgm:pt>
    <dgm:pt modelId="{827FA7C0-518E-49E5-B8AA-532178A480FF}" type="pres">
      <dgm:prSet presAssocID="{32507E22-608F-4B0D-90FE-55E9BDF6D5F2}" presName="parentLeftMargin" presStyleLbl="node1" presStyleIdx="0" presStyleCnt="3"/>
      <dgm:spPr/>
    </dgm:pt>
    <dgm:pt modelId="{3478AE71-04F7-4BD1-B462-8102F74F2EF7}" type="pres">
      <dgm:prSet presAssocID="{32507E22-608F-4B0D-90FE-55E9BDF6D5F2}" presName="parentText" presStyleLbl="node1" presStyleIdx="0" presStyleCnt="3" custScaleX="100785" custScaleY="145107">
        <dgm:presLayoutVars>
          <dgm:chMax val="0"/>
          <dgm:bulletEnabled val="1"/>
        </dgm:presLayoutVars>
      </dgm:prSet>
      <dgm:spPr/>
    </dgm:pt>
    <dgm:pt modelId="{258105E0-1121-46C0-9873-8A45096BC2FE}" type="pres">
      <dgm:prSet presAssocID="{32507E22-608F-4B0D-90FE-55E9BDF6D5F2}" presName="negativeSpace" presStyleCnt="0"/>
      <dgm:spPr/>
    </dgm:pt>
    <dgm:pt modelId="{9A204DF9-104F-4DF7-B95A-F96618B3DB65}" type="pres">
      <dgm:prSet presAssocID="{32507E22-608F-4B0D-90FE-55E9BDF6D5F2}" presName="childText" presStyleLbl="conFgAcc1" presStyleIdx="0" presStyleCnt="3">
        <dgm:presLayoutVars>
          <dgm:bulletEnabled val="1"/>
        </dgm:presLayoutVars>
      </dgm:prSet>
      <dgm:spPr/>
    </dgm:pt>
    <dgm:pt modelId="{5720E282-5019-4719-AFA5-340B99316622}" type="pres">
      <dgm:prSet presAssocID="{657E7A08-ABDB-46C5-8DD0-36E8214E1E28}" presName="spaceBetweenRectangles" presStyleCnt="0"/>
      <dgm:spPr/>
    </dgm:pt>
    <dgm:pt modelId="{79DA31AD-8239-4388-B824-FBA21215BC8B}" type="pres">
      <dgm:prSet presAssocID="{C942410D-83C0-4062-A194-3D0D38DCC16D}" presName="parentLin" presStyleCnt="0"/>
      <dgm:spPr/>
    </dgm:pt>
    <dgm:pt modelId="{D73B24E4-805C-4964-A308-EF893C3209D3}" type="pres">
      <dgm:prSet presAssocID="{C942410D-83C0-4062-A194-3D0D38DCC16D}" presName="parentLeftMargin" presStyleLbl="node1" presStyleIdx="0" presStyleCnt="3"/>
      <dgm:spPr/>
    </dgm:pt>
    <dgm:pt modelId="{4FC86ADE-C1F5-4367-ADD5-5BBAEA9A8F98}" type="pres">
      <dgm:prSet presAssocID="{C942410D-83C0-4062-A194-3D0D38DCC16D}" presName="parentText" presStyleLbl="node1" presStyleIdx="1" presStyleCnt="3" custScaleX="100785" custScaleY="145107">
        <dgm:presLayoutVars>
          <dgm:chMax val="0"/>
          <dgm:bulletEnabled val="1"/>
        </dgm:presLayoutVars>
      </dgm:prSet>
      <dgm:spPr/>
    </dgm:pt>
    <dgm:pt modelId="{CF79FAB2-4E78-48B8-9571-1083E7790BEA}" type="pres">
      <dgm:prSet presAssocID="{C942410D-83C0-4062-A194-3D0D38DCC16D}" presName="negativeSpace" presStyleCnt="0"/>
      <dgm:spPr/>
    </dgm:pt>
    <dgm:pt modelId="{95AE91D4-0B03-4DF8-B091-D3C7DFAFA5ED}" type="pres">
      <dgm:prSet presAssocID="{C942410D-83C0-4062-A194-3D0D38DCC16D}" presName="childText" presStyleLbl="conFgAcc1" presStyleIdx="1" presStyleCnt="3">
        <dgm:presLayoutVars>
          <dgm:bulletEnabled val="1"/>
        </dgm:presLayoutVars>
      </dgm:prSet>
      <dgm:spPr/>
    </dgm:pt>
    <dgm:pt modelId="{884DD05F-B839-44E4-A43F-115CA5E6F01E}" type="pres">
      <dgm:prSet presAssocID="{2C473FFA-B2BF-448D-883B-50CB30C39B09}" presName="spaceBetweenRectangles" presStyleCnt="0"/>
      <dgm:spPr/>
    </dgm:pt>
    <dgm:pt modelId="{2244FE53-469D-42BA-8E81-3875CC368966}" type="pres">
      <dgm:prSet presAssocID="{F0C9610C-59E6-44D0-9C50-1D14B9831F5B}" presName="parentLin" presStyleCnt="0"/>
      <dgm:spPr/>
    </dgm:pt>
    <dgm:pt modelId="{3E9FF0C3-B2F4-4E99-B299-2E6799E14C45}" type="pres">
      <dgm:prSet presAssocID="{F0C9610C-59E6-44D0-9C50-1D14B9831F5B}" presName="parentLeftMargin" presStyleLbl="node1" presStyleIdx="1" presStyleCnt="3"/>
      <dgm:spPr/>
    </dgm:pt>
    <dgm:pt modelId="{A6CF16BE-866A-4E9F-86A7-8288C13751E4}" type="pres">
      <dgm:prSet presAssocID="{F0C9610C-59E6-44D0-9C50-1D14B9831F5B}" presName="parentText" presStyleLbl="node1" presStyleIdx="2" presStyleCnt="3" custScaleX="100785" custScaleY="145107">
        <dgm:presLayoutVars>
          <dgm:chMax val="0"/>
          <dgm:bulletEnabled val="1"/>
        </dgm:presLayoutVars>
      </dgm:prSet>
      <dgm:spPr/>
    </dgm:pt>
    <dgm:pt modelId="{F553BC47-EB2E-4AFB-A09D-DAAA45AEA649}" type="pres">
      <dgm:prSet presAssocID="{F0C9610C-59E6-44D0-9C50-1D14B9831F5B}" presName="negativeSpace" presStyleCnt="0"/>
      <dgm:spPr/>
    </dgm:pt>
    <dgm:pt modelId="{F3B4A3B0-23B4-4915-8D2A-A498F48437EB}" type="pres">
      <dgm:prSet presAssocID="{F0C9610C-59E6-44D0-9C50-1D14B9831F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A1EA12-F746-4BB0-810B-CAFE9BA019D5}" type="presOf" srcId="{C942410D-83C0-4062-A194-3D0D38DCC16D}" destId="{D73B24E4-805C-4964-A308-EF893C3209D3}" srcOrd="0" destOrd="0" presId="urn:microsoft.com/office/officeart/2005/8/layout/list1"/>
    <dgm:cxn modelId="{A703981B-75E2-4D1A-86FB-49C6E609540E}" type="presOf" srcId="{F0C9610C-59E6-44D0-9C50-1D14B9831F5B}" destId="{A6CF16BE-866A-4E9F-86A7-8288C13751E4}" srcOrd="1" destOrd="0" presId="urn:microsoft.com/office/officeart/2005/8/layout/list1"/>
    <dgm:cxn modelId="{EF42E01B-5149-4742-B675-F740CF75FCFA}" type="presOf" srcId="{32507E22-608F-4B0D-90FE-55E9BDF6D5F2}" destId="{827FA7C0-518E-49E5-B8AA-532178A480FF}" srcOrd="0" destOrd="0" presId="urn:microsoft.com/office/officeart/2005/8/layout/list1"/>
    <dgm:cxn modelId="{66DCA849-326E-44F7-A475-6722A7388344}" srcId="{A28DA41A-5C48-4790-BF10-B9C35187C749}" destId="{C942410D-83C0-4062-A194-3D0D38DCC16D}" srcOrd="1" destOrd="0" parTransId="{194504B0-08D2-4DE7-89BA-86E9085F5F6D}" sibTransId="{2C473FFA-B2BF-448D-883B-50CB30C39B09}"/>
    <dgm:cxn modelId="{9614266E-ABB5-463D-886E-157891BFD09D}" type="presOf" srcId="{F0C9610C-59E6-44D0-9C50-1D14B9831F5B}" destId="{3E9FF0C3-B2F4-4E99-B299-2E6799E14C45}" srcOrd="0" destOrd="0" presId="urn:microsoft.com/office/officeart/2005/8/layout/list1"/>
    <dgm:cxn modelId="{8A999452-9089-4AD7-A5F4-54C56BE6A94D}" srcId="{A28DA41A-5C48-4790-BF10-B9C35187C749}" destId="{32507E22-608F-4B0D-90FE-55E9BDF6D5F2}" srcOrd="0" destOrd="0" parTransId="{1DF3F8DC-786F-4AB8-9BB5-EA6F8C27DAC0}" sibTransId="{657E7A08-ABDB-46C5-8DD0-36E8214E1E28}"/>
    <dgm:cxn modelId="{163C5A8C-4C36-4153-A2C2-62C42E26B50C}" srcId="{A28DA41A-5C48-4790-BF10-B9C35187C749}" destId="{F0C9610C-59E6-44D0-9C50-1D14B9831F5B}" srcOrd="2" destOrd="0" parTransId="{B18C1818-B469-4494-B10A-8C7E6A7D8B08}" sibTransId="{6195B0AD-BE12-4AA4-ADD3-28A159974A4D}"/>
    <dgm:cxn modelId="{9E1FE493-7D35-47B3-B917-2116D59159B7}" type="presOf" srcId="{32507E22-608F-4B0D-90FE-55E9BDF6D5F2}" destId="{3478AE71-04F7-4BD1-B462-8102F74F2EF7}" srcOrd="1" destOrd="0" presId="urn:microsoft.com/office/officeart/2005/8/layout/list1"/>
    <dgm:cxn modelId="{5524A99C-A1E5-40AB-B4A3-C63A94071501}" type="presOf" srcId="{C942410D-83C0-4062-A194-3D0D38DCC16D}" destId="{4FC86ADE-C1F5-4367-ADD5-5BBAEA9A8F98}" srcOrd="1" destOrd="0" presId="urn:microsoft.com/office/officeart/2005/8/layout/list1"/>
    <dgm:cxn modelId="{7E1A1AD8-F47E-48DF-8E4E-A24C1F4A457F}" type="presOf" srcId="{A28DA41A-5C48-4790-BF10-B9C35187C749}" destId="{52413443-9090-421A-B461-9B867AA823CB}" srcOrd="0" destOrd="0" presId="urn:microsoft.com/office/officeart/2005/8/layout/list1"/>
    <dgm:cxn modelId="{E9B1FC1B-68EB-49CD-833B-10AFB5194D9C}" type="presParOf" srcId="{52413443-9090-421A-B461-9B867AA823CB}" destId="{A66641CE-DE65-42FE-A272-CCD952AA26AE}" srcOrd="0" destOrd="0" presId="urn:microsoft.com/office/officeart/2005/8/layout/list1"/>
    <dgm:cxn modelId="{09FEA781-D6AD-480C-BC42-4FE249E04E82}" type="presParOf" srcId="{A66641CE-DE65-42FE-A272-CCD952AA26AE}" destId="{827FA7C0-518E-49E5-B8AA-532178A480FF}" srcOrd="0" destOrd="0" presId="urn:microsoft.com/office/officeart/2005/8/layout/list1"/>
    <dgm:cxn modelId="{9C9E8ED0-00E9-4B7F-AE9E-F1C4C0C7E08E}" type="presParOf" srcId="{A66641CE-DE65-42FE-A272-CCD952AA26AE}" destId="{3478AE71-04F7-4BD1-B462-8102F74F2EF7}" srcOrd="1" destOrd="0" presId="urn:microsoft.com/office/officeart/2005/8/layout/list1"/>
    <dgm:cxn modelId="{0507BDAA-0099-4A7F-BAEE-832CCAFE1389}" type="presParOf" srcId="{52413443-9090-421A-B461-9B867AA823CB}" destId="{258105E0-1121-46C0-9873-8A45096BC2FE}" srcOrd="1" destOrd="0" presId="urn:microsoft.com/office/officeart/2005/8/layout/list1"/>
    <dgm:cxn modelId="{59B13F31-4B92-4341-A0EE-9EB20165A329}" type="presParOf" srcId="{52413443-9090-421A-B461-9B867AA823CB}" destId="{9A204DF9-104F-4DF7-B95A-F96618B3DB65}" srcOrd="2" destOrd="0" presId="urn:microsoft.com/office/officeart/2005/8/layout/list1"/>
    <dgm:cxn modelId="{F46218A3-58BD-4C71-9587-613BF2689470}" type="presParOf" srcId="{52413443-9090-421A-B461-9B867AA823CB}" destId="{5720E282-5019-4719-AFA5-340B99316622}" srcOrd="3" destOrd="0" presId="urn:microsoft.com/office/officeart/2005/8/layout/list1"/>
    <dgm:cxn modelId="{6A39B6AF-6E5D-4E21-8881-061085840C86}" type="presParOf" srcId="{52413443-9090-421A-B461-9B867AA823CB}" destId="{79DA31AD-8239-4388-B824-FBA21215BC8B}" srcOrd="4" destOrd="0" presId="urn:microsoft.com/office/officeart/2005/8/layout/list1"/>
    <dgm:cxn modelId="{A7D848BA-99E9-4830-972F-C60A687D2625}" type="presParOf" srcId="{79DA31AD-8239-4388-B824-FBA21215BC8B}" destId="{D73B24E4-805C-4964-A308-EF893C3209D3}" srcOrd="0" destOrd="0" presId="urn:microsoft.com/office/officeart/2005/8/layout/list1"/>
    <dgm:cxn modelId="{F1AC598B-3382-4F6B-BCCF-1DE778DCC24E}" type="presParOf" srcId="{79DA31AD-8239-4388-B824-FBA21215BC8B}" destId="{4FC86ADE-C1F5-4367-ADD5-5BBAEA9A8F98}" srcOrd="1" destOrd="0" presId="urn:microsoft.com/office/officeart/2005/8/layout/list1"/>
    <dgm:cxn modelId="{88FE3290-16CB-472A-9B83-E00CBC0C823A}" type="presParOf" srcId="{52413443-9090-421A-B461-9B867AA823CB}" destId="{CF79FAB2-4E78-48B8-9571-1083E7790BEA}" srcOrd="5" destOrd="0" presId="urn:microsoft.com/office/officeart/2005/8/layout/list1"/>
    <dgm:cxn modelId="{776B68B9-83E4-4C9C-A7A7-7F3A5F9C1D9F}" type="presParOf" srcId="{52413443-9090-421A-B461-9B867AA823CB}" destId="{95AE91D4-0B03-4DF8-B091-D3C7DFAFA5ED}" srcOrd="6" destOrd="0" presId="urn:microsoft.com/office/officeart/2005/8/layout/list1"/>
    <dgm:cxn modelId="{5A200BF4-1AB1-41AF-83E5-C3C59644B7BE}" type="presParOf" srcId="{52413443-9090-421A-B461-9B867AA823CB}" destId="{884DD05F-B839-44E4-A43F-115CA5E6F01E}" srcOrd="7" destOrd="0" presId="urn:microsoft.com/office/officeart/2005/8/layout/list1"/>
    <dgm:cxn modelId="{9209FCF8-A904-4753-849F-CCAADBBB52B7}" type="presParOf" srcId="{52413443-9090-421A-B461-9B867AA823CB}" destId="{2244FE53-469D-42BA-8E81-3875CC368966}" srcOrd="8" destOrd="0" presId="urn:microsoft.com/office/officeart/2005/8/layout/list1"/>
    <dgm:cxn modelId="{039C9067-23B7-46E0-A7BA-2C088FBA01B7}" type="presParOf" srcId="{2244FE53-469D-42BA-8E81-3875CC368966}" destId="{3E9FF0C3-B2F4-4E99-B299-2E6799E14C45}" srcOrd="0" destOrd="0" presId="urn:microsoft.com/office/officeart/2005/8/layout/list1"/>
    <dgm:cxn modelId="{79AA7DF2-BFF6-49DA-8BA0-6CA3E508F48F}" type="presParOf" srcId="{2244FE53-469D-42BA-8E81-3875CC368966}" destId="{A6CF16BE-866A-4E9F-86A7-8288C13751E4}" srcOrd="1" destOrd="0" presId="urn:microsoft.com/office/officeart/2005/8/layout/list1"/>
    <dgm:cxn modelId="{07BF26C6-619D-477A-BC41-EEA00D9E4ECB}" type="presParOf" srcId="{52413443-9090-421A-B461-9B867AA823CB}" destId="{F553BC47-EB2E-4AFB-A09D-DAAA45AEA649}" srcOrd="9" destOrd="0" presId="urn:microsoft.com/office/officeart/2005/8/layout/list1"/>
    <dgm:cxn modelId="{02ADFADC-59CF-4E53-A426-E701BC455AF2}" type="presParOf" srcId="{52413443-9090-421A-B461-9B867AA823CB}" destId="{F3B4A3B0-23B4-4915-8D2A-A498F48437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76259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0820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6398" custLinFactNeighborX="19601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354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8064" custLinFactNeighborX="31697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70099" custLinFactX="81777" custLinFactNeighborX="100000" custLinFactNeighborY="2222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8745" custLinFactX="-77223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 custLinFactNeighborY="2428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28DA41A-5C48-4790-BF10-B9C35187C7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507E22-608F-4B0D-90FE-55E9BDF6D5F2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b="1" i="0" u="none" dirty="0"/>
            <a:t>Implement the created models in an information system </a:t>
          </a:r>
          <a:endParaRPr lang="en-US" sz="1800" b="1" dirty="0">
            <a:solidFill>
              <a:schemeClr val="tx1"/>
            </a:solidFill>
          </a:endParaRPr>
        </a:p>
      </dgm:t>
    </dgm:pt>
    <dgm:pt modelId="{1DF3F8DC-786F-4AB8-9BB5-EA6F8C27DAC0}" type="parTrans" cxnId="{8A999452-9089-4AD7-A5F4-54C56BE6A94D}">
      <dgm:prSet/>
      <dgm:spPr/>
      <dgm:t>
        <a:bodyPr/>
        <a:lstStyle/>
        <a:p>
          <a:endParaRPr lang="en-US"/>
        </a:p>
      </dgm:t>
    </dgm:pt>
    <dgm:pt modelId="{657E7A08-ABDB-46C5-8DD0-36E8214E1E28}" type="sibTrans" cxnId="{8A999452-9089-4AD7-A5F4-54C56BE6A94D}">
      <dgm:prSet/>
      <dgm:spPr/>
      <dgm:t>
        <a:bodyPr/>
        <a:lstStyle/>
        <a:p>
          <a:endParaRPr lang="en-US"/>
        </a:p>
      </dgm:t>
    </dgm:pt>
    <dgm:pt modelId="{C942410D-83C0-4062-A194-3D0D38DCC16D}">
      <dgm:prSet phldrT="[Text]" custT="1"/>
      <dgm:spPr>
        <a:solidFill>
          <a:srgbClr val="F0904E"/>
        </a:solidFill>
      </dgm:spPr>
      <dgm:t>
        <a:bodyPr/>
        <a:lstStyle/>
        <a:p>
          <a:r>
            <a:rPr lang="en-US" sz="2000" b="1" i="0" u="none" dirty="0"/>
            <a:t>Apply other methods </a:t>
          </a:r>
          <a:endParaRPr lang="en-US" sz="2000" b="1" dirty="0">
            <a:solidFill>
              <a:schemeClr val="tx1"/>
            </a:solidFill>
          </a:endParaRPr>
        </a:p>
      </dgm:t>
    </dgm:pt>
    <dgm:pt modelId="{194504B0-08D2-4DE7-89BA-86E9085F5F6D}" type="parTrans" cxnId="{66DCA849-326E-44F7-A475-6722A7388344}">
      <dgm:prSet/>
      <dgm:spPr/>
      <dgm:t>
        <a:bodyPr/>
        <a:lstStyle/>
        <a:p>
          <a:endParaRPr lang="en-US"/>
        </a:p>
      </dgm:t>
    </dgm:pt>
    <dgm:pt modelId="{2C473FFA-B2BF-448D-883B-50CB30C39B09}" type="sibTrans" cxnId="{66DCA849-326E-44F7-A475-6722A7388344}">
      <dgm:prSet/>
      <dgm:spPr/>
      <dgm:t>
        <a:bodyPr/>
        <a:lstStyle/>
        <a:p>
          <a:endParaRPr lang="en-US"/>
        </a:p>
      </dgm:t>
    </dgm:pt>
    <dgm:pt modelId="{2A5766CC-353F-498B-84A3-0CCFEA1FF24F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1" i="0" u="none" dirty="0"/>
            <a:t>make a real time prediction </a:t>
          </a:r>
          <a:endParaRPr lang="en-US" sz="1800" b="1" dirty="0">
            <a:solidFill>
              <a:schemeClr val="tx1"/>
            </a:solidFill>
          </a:endParaRPr>
        </a:p>
      </dgm:t>
    </dgm:pt>
    <dgm:pt modelId="{D2A544D8-E92E-4759-8D8F-43AF61F9CEAB}" type="parTrans" cxnId="{CB322037-90FD-469D-A7B7-0BB573DFD6EB}">
      <dgm:prSet/>
      <dgm:spPr/>
      <dgm:t>
        <a:bodyPr/>
        <a:lstStyle/>
        <a:p>
          <a:endParaRPr lang="en-US"/>
        </a:p>
      </dgm:t>
    </dgm:pt>
    <dgm:pt modelId="{17CF0A05-096C-419E-A948-B8CEA3E8C286}" type="sibTrans" cxnId="{CB322037-90FD-469D-A7B7-0BB573DFD6EB}">
      <dgm:prSet/>
      <dgm:spPr/>
      <dgm:t>
        <a:bodyPr/>
        <a:lstStyle/>
        <a:p>
          <a:endParaRPr lang="en-US"/>
        </a:p>
      </dgm:t>
    </dgm:pt>
    <dgm:pt modelId="{5D7790AC-2B76-42C9-970C-F4F07182BE1C}">
      <dgm:prSet/>
      <dgm:spPr/>
      <dgm:t>
        <a:bodyPr/>
        <a:lstStyle/>
        <a:p>
          <a:r>
            <a:rPr lang="en-US" b="1" i="0" u="none" dirty="0"/>
            <a:t>Try to collect more data </a:t>
          </a:r>
          <a:endParaRPr lang="en-US" b="1" dirty="0"/>
        </a:p>
      </dgm:t>
    </dgm:pt>
    <dgm:pt modelId="{30BC9DA1-5F82-4610-A8C7-B3B6917F2068}" type="parTrans" cxnId="{EB7AC624-E7C3-4DE6-B2EF-B94E25B5382B}">
      <dgm:prSet/>
      <dgm:spPr/>
      <dgm:t>
        <a:bodyPr/>
        <a:lstStyle/>
        <a:p>
          <a:endParaRPr lang="en-US"/>
        </a:p>
      </dgm:t>
    </dgm:pt>
    <dgm:pt modelId="{5D74AFAC-0B3E-40CF-B448-B4B542F88BEF}" type="sibTrans" cxnId="{EB7AC624-E7C3-4DE6-B2EF-B94E25B5382B}">
      <dgm:prSet/>
      <dgm:spPr/>
      <dgm:t>
        <a:bodyPr/>
        <a:lstStyle/>
        <a:p>
          <a:endParaRPr lang="en-US"/>
        </a:p>
      </dgm:t>
    </dgm:pt>
    <dgm:pt modelId="{52413443-9090-421A-B461-9B867AA823CB}" type="pres">
      <dgm:prSet presAssocID="{A28DA41A-5C48-4790-BF10-B9C35187C749}" presName="linear" presStyleCnt="0">
        <dgm:presLayoutVars>
          <dgm:dir/>
          <dgm:animLvl val="lvl"/>
          <dgm:resizeHandles val="exact"/>
        </dgm:presLayoutVars>
      </dgm:prSet>
      <dgm:spPr/>
    </dgm:pt>
    <dgm:pt modelId="{A66641CE-DE65-42FE-A272-CCD952AA26AE}" type="pres">
      <dgm:prSet presAssocID="{32507E22-608F-4B0D-90FE-55E9BDF6D5F2}" presName="parentLin" presStyleCnt="0"/>
      <dgm:spPr/>
    </dgm:pt>
    <dgm:pt modelId="{827FA7C0-518E-49E5-B8AA-532178A480FF}" type="pres">
      <dgm:prSet presAssocID="{32507E22-608F-4B0D-90FE-55E9BDF6D5F2}" presName="parentLeftMargin" presStyleLbl="node1" presStyleIdx="0" presStyleCnt="4"/>
      <dgm:spPr/>
    </dgm:pt>
    <dgm:pt modelId="{3478AE71-04F7-4BD1-B462-8102F74F2EF7}" type="pres">
      <dgm:prSet presAssocID="{32507E22-608F-4B0D-90FE-55E9BDF6D5F2}" presName="parentText" presStyleLbl="node1" presStyleIdx="0" presStyleCnt="4" custScaleX="100785" custScaleY="145107">
        <dgm:presLayoutVars>
          <dgm:chMax val="0"/>
          <dgm:bulletEnabled val="1"/>
        </dgm:presLayoutVars>
      </dgm:prSet>
      <dgm:spPr/>
    </dgm:pt>
    <dgm:pt modelId="{258105E0-1121-46C0-9873-8A45096BC2FE}" type="pres">
      <dgm:prSet presAssocID="{32507E22-608F-4B0D-90FE-55E9BDF6D5F2}" presName="negativeSpace" presStyleCnt="0"/>
      <dgm:spPr/>
    </dgm:pt>
    <dgm:pt modelId="{9A204DF9-104F-4DF7-B95A-F96618B3DB65}" type="pres">
      <dgm:prSet presAssocID="{32507E22-608F-4B0D-90FE-55E9BDF6D5F2}" presName="childText" presStyleLbl="conFgAcc1" presStyleIdx="0" presStyleCnt="4">
        <dgm:presLayoutVars>
          <dgm:bulletEnabled val="1"/>
        </dgm:presLayoutVars>
      </dgm:prSet>
      <dgm:spPr/>
    </dgm:pt>
    <dgm:pt modelId="{5720E282-5019-4719-AFA5-340B99316622}" type="pres">
      <dgm:prSet presAssocID="{657E7A08-ABDB-46C5-8DD0-36E8214E1E28}" presName="spaceBetweenRectangles" presStyleCnt="0"/>
      <dgm:spPr/>
    </dgm:pt>
    <dgm:pt modelId="{79DA31AD-8239-4388-B824-FBA21215BC8B}" type="pres">
      <dgm:prSet presAssocID="{C942410D-83C0-4062-A194-3D0D38DCC16D}" presName="parentLin" presStyleCnt="0"/>
      <dgm:spPr/>
    </dgm:pt>
    <dgm:pt modelId="{D73B24E4-805C-4964-A308-EF893C3209D3}" type="pres">
      <dgm:prSet presAssocID="{C942410D-83C0-4062-A194-3D0D38DCC16D}" presName="parentLeftMargin" presStyleLbl="node1" presStyleIdx="0" presStyleCnt="4"/>
      <dgm:spPr/>
    </dgm:pt>
    <dgm:pt modelId="{4FC86ADE-C1F5-4367-ADD5-5BBAEA9A8F98}" type="pres">
      <dgm:prSet presAssocID="{C942410D-83C0-4062-A194-3D0D38DCC16D}" presName="parentText" presStyleLbl="node1" presStyleIdx="1" presStyleCnt="4" custScaleX="100785" custScaleY="145107">
        <dgm:presLayoutVars>
          <dgm:chMax val="0"/>
          <dgm:bulletEnabled val="1"/>
        </dgm:presLayoutVars>
      </dgm:prSet>
      <dgm:spPr/>
    </dgm:pt>
    <dgm:pt modelId="{CF79FAB2-4E78-48B8-9571-1083E7790BEA}" type="pres">
      <dgm:prSet presAssocID="{C942410D-83C0-4062-A194-3D0D38DCC16D}" presName="negativeSpace" presStyleCnt="0"/>
      <dgm:spPr/>
    </dgm:pt>
    <dgm:pt modelId="{95AE91D4-0B03-4DF8-B091-D3C7DFAFA5ED}" type="pres">
      <dgm:prSet presAssocID="{C942410D-83C0-4062-A194-3D0D38DCC16D}" presName="childText" presStyleLbl="conFgAcc1" presStyleIdx="1" presStyleCnt="4">
        <dgm:presLayoutVars>
          <dgm:bulletEnabled val="1"/>
        </dgm:presLayoutVars>
      </dgm:prSet>
      <dgm:spPr/>
    </dgm:pt>
    <dgm:pt modelId="{DBBE72C7-F532-4F95-A490-F9B7AFFC120E}" type="pres">
      <dgm:prSet presAssocID="{2C473FFA-B2BF-448D-883B-50CB30C39B09}" presName="spaceBetweenRectangles" presStyleCnt="0"/>
      <dgm:spPr/>
    </dgm:pt>
    <dgm:pt modelId="{3F24EEBE-9501-48C1-B30F-1FD8F8EB1ECD}" type="pres">
      <dgm:prSet presAssocID="{2A5766CC-353F-498B-84A3-0CCFEA1FF24F}" presName="parentLin" presStyleCnt="0"/>
      <dgm:spPr/>
    </dgm:pt>
    <dgm:pt modelId="{071DE628-8D24-45E3-821E-A96DB09AA73D}" type="pres">
      <dgm:prSet presAssocID="{2A5766CC-353F-498B-84A3-0CCFEA1FF24F}" presName="parentLeftMargin" presStyleLbl="node1" presStyleIdx="1" presStyleCnt="4" custScaleX="100785" custScaleY="145107"/>
      <dgm:spPr/>
    </dgm:pt>
    <dgm:pt modelId="{236B0AB4-9B8B-4FB4-9711-8B988D491381}" type="pres">
      <dgm:prSet presAssocID="{2A5766CC-353F-498B-84A3-0CCFEA1FF24F}" presName="parentText" presStyleLbl="node1" presStyleIdx="2" presStyleCnt="4" custScaleX="102243" custScaleY="133411">
        <dgm:presLayoutVars>
          <dgm:chMax val="0"/>
          <dgm:bulletEnabled val="1"/>
        </dgm:presLayoutVars>
      </dgm:prSet>
      <dgm:spPr/>
    </dgm:pt>
    <dgm:pt modelId="{5D9A0838-5AD0-4B5F-B625-3E8D531276BA}" type="pres">
      <dgm:prSet presAssocID="{2A5766CC-353F-498B-84A3-0CCFEA1FF24F}" presName="negativeSpace" presStyleCnt="0"/>
      <dgm:spPr/>
    </dgm:pt>
    <dgm:pt modelId="{C063091A-F668-49CF-93C7-CD967D0AF1D1}" type="pres">
      <dgm:prSet presAssocID="{2A5766CC-353F-498B-84A3-0CCFEA1FF24F}" presName="childText" presStyleLbl="conFgAcc1" presStyleIdx="2" presStyleCnt="4">
        <dgm:presLayoutVars>
          <dgm:bulletEnabled val="1"/>
        </dgm:presLayoutVars>
      </dgm:prSet>
      <dgm:spPr/>
    </dgm:pt>
    <dgm:pt modelId="{90529DE2-E048-445B-B7C5-6BDEEF976B30}" type="pres">
      <dgm:prSet presAssocID="{17CF0A05-096C-419E-A948-B8CEA3E8C286}" presName="spaceBetweenRectangles" presStyleCnt="0"/>
      <dgm:spPr/>
    </dgm:pt>
    <dgm:pt modelId="{C4FA94AB-015F-4133-A1C2-DD1329241E7C}" type="pres">
      <dgm:prSet presAssocID="{5D7790AC-2B76-42C9-970C-F4F07182BE1C}" presName="parentLin" presStyleCnt="0"/>
      <dgm:spPr/>
    </dgm:pt>
    <dgm:pt modelId="{68DE5046-9AA7-4425-ABFD-AB0CD2D5F301}" type="pres">
      <dgm:prSet presAssocID="{5D7790AC-2B76-42C9-970C-F4F07182BE1C}" presName="parentLeftMargin" presStyleLbl="node1" presStyleIdx="2" presStyleCnt="4"/>
      <dgm:spPr/>
    </dgm:pt>
    <dgm:pt modelId="{1E7798A5-1959-4DCD-9BE3-854D6A62B2A0}" type="pres">
      <dgm:prSet presAssocID="{5D7790AC-2B76-42C9-970C-F4F07182BE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6158FC-5840-438A-A53D-960E5623DEB5}" type="pres">
      <dgm:prSet presAssocID="{5D7790AC-2B76-42C9-970C-F4F07182BE1C}" presName="negativeSpace" presStyleCnt="0"/>
      <dgm:spPr/>
    </dgm:pt>
    <dgm:pt modelId="{C970BFE0-2908-4113-B4D9-8D8813ADB3CC}" type="pres">
      <dgm:prSet presAssocID="{5D7790AC-2B76-42C9-970C-F4F07182BE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74A7C07-B233-4E63-8A5A-79E8249D25AA}" type="presOf" srcId="{5D7790AC-2B76-42C9-970C-F4F07182BE1C}" destId="{68DE5046-9AA7-4425-ABFD-AB0CD2D5F301}" srcOrd="0" destOrd="0" presId="urn:microsoft.com/office/officeart/2005/8/layout/list1"/>
    <dgm:cxn modelId="{D7A1EA12-F746-4BB0-810B-CAFE9BA019D5}" type="presOf" srcId="{C942410D-83C0-4062-A194-3D0D38DCC16D}" destId="{D73B24E4-805C-4964-A308-EF893C3209D3}" srcOrd="0" destOrd="0" presId="urn:microsoft.com/office/officeart/2005/8/layout/list1"/>
    <dgm:cxn modelId="{EF42E01B-5149-4742-B675-F740CF75FCFA}" type="presOf" srcId="{32507E22-608F-4B0D-90FE-55E9BDF6D5F2}" destId="{827FA7C0-518E-49E5-B8AA-532178A480FF}" srcOrd="0" destOrd="0" presId="urn:microsoft.com/office/officeart/2005/8/layout/list1"/>
    <dgm:cxn modelId="{EB7AC624-E7C3-4DE6-B2EF-B94E25B5382B}" srcId="{A28DA41A-5C48-4790-BF10-B9C35187C749}" destId="{5D7790AC-2B76-42C9-970C-F4F07182BE1C}" srcOrd="3" destOrd="0" parTransId="{30BC9DA1-5F82-4610-A8C7-B3B6917F2068}" sibTransId="{5D74AFAC-0B3E-40CF-B448-B4B542F88BEF}"/>
    <dgm:cxn modelId="{CB322037-90FD-469D-A7B7-0BB573DFD6EB}" srcId="{A28DA41A-5C48-4790-BF10-B9C35187C749}" destId="{2A5766CC-353F-498B-84A3-0CCFEA1FF24F}" srcOrd="2" destOrd="0" parTransId="{D2A544D8-E92E-4759-8D8F-43AF61F9CEAB}" sibTransId="{17CF0A05-096C-419E-A948-B8CEA3E8C286}"/>
    <dgm:cxn modelId="{66DCA849-326E-44F7-A475-6722A7388344}" srcId="{A28DA41A-5C48-4790-BF10-B9C35187C749}" destId="{C942410D-83C0-4062-A194-3D0D38DCC16D}" srcOrd="1" destOrd="0" parTransId="{194504B0-08D2-4DE7-89BA-86E9085F5F6D}" sibTransId="{2C473FFA-B2BF-448D-883B-50CB30C39B09}"/>
    <dgm:cxn modelId="{8A999452-9089-4AD7-A5F4-54C56BE6A94D}" srcId="{A28DA41A-5C48-4790-BF10-B9C35187C749}" destId="{32507E22-608F-4B0D-90FE-55E9BDF6D5F2}" srcOrd="0" destOrd="0" parTransId="{1DF3F8DC-786F-4AB8-9BB5-EA6F8C27DAC0}" sibTransId="{657E7A08-ABDB-46C5-8DD0-36E8214E1E28}"/>
    <dgm:cxn modelId="{6EE0EC7A-D5F2-4364-948F-58829C8C88FA}" type="presOf" srcId="{2A5766CC-353F-498B-84A3-0CCFEA1FF24F}" destId="{071DE628-8D24-45E3-821E-A96DB09AA73D}" srcOrd="0" destOrd="0" presId="urn:microsoft.com/office/officeart/2005/8/layout/list1"/>
    <dgm:cxn modelId="{F80F4D84-C278-479C-8757-8E51CA2D75BB}" type="presOf" srcId="{5D7790AC-2B76-42C9-970C-F4F07182BE1C}" destId="{1E7798A5-1959-4DCD-9BE3-854D6A62B2A0}" srcOrd="1" destOrd="0" presId="urn:microsoft.com/office/officeart/2005/8/layout/list1"/>
    <dgm:cxn modelId="{9E1FE493-7D35-47B3-B917-2116D59159B7}" type="presOf" srcId="{32507E22-608F-4B0D-90FE-55E9BDF6D5F2}" destId="{3478AE71-04F7-4BD1-B462-8102F74F2EF7}" srcOrd="1" destOrd="0" presId="urn:microsoft.com/office/officeart/2005/8/layout/list1"/>
    <dgm:cxn modelId="{5524A99C-A1E5-40AB-B4A3-C63A94071501}" type="presOf" srcId="{C942410D-83C0-4062-A194-3D0D38DCC16D}" destId="{4FC86ADE-C1F5-4367-ADD5-5BBAEA9A8F98}" srcOrd="1" destOrd="0" presId="urn:microsoft.com/office/officeart/2005/8/layout/list1"/>
    <dgm:cxn modelId="{A08C06CD-E5A8-4CF5-9445-446480528BBD}" type="presOf" srcId="{2A5766CC-353F-498B-84A3-0CCFEA1FF24F}" destId="{236B0AB4-9B8B-4FB4-9711-8B988D491381}" srcOrd="1" destOrd="0" presId="urn:microsoft.com/office/officeart/2005/8/layout/list1"/>
    <dgm:cxn modelId="{7E1A1AD8-F47E-48DF-8E4E-A24C1F4A457F}" type="presOf" srcId="{A28DA41A-5C48-4790-BF10-B9C35187C749}" destId="{52413443-9090-421A-B461-9B867AA823CB}" srcOrd="0" destOrd="0" presId="urn:microsoft.com/office/officeart/2005/8/layout/list1"/>
    <dgm:cxn modelId="{E9B1FC1B-68EB-49CD-833B-10AFB5194D9C}" type="presParOf" srcId="{52413443-9090-421A-B461-9B867AA823CB}" destId="{A66641CE-DE65-42FE-A272-CCD952AA26AE}" srcOrd="0" destOrd="0" presId="urn:microsoft.com/office/officeart/2005/8/layout/list1"/>
    <dgm:cxn modelId="{09FEA781-D6AD-480C-BC42-4FE249E04E82}" type="presParOf" srcId="{A66641CE-DE65-42FE-A272-CCD952AA26AE}" destId="{827FA7C0-518E-49E5-B8AA-532178A480FF}" srcOrd="0" destOrd="0" presId="urn:microsoft.com/office/officeart/2005/8/layout/list1"/>
    <dgm:cxn modelId="{9C9E8ED0-00E9-4B7F-AE9E-F1C4C0C7E08E}" type="presParOf" srcId="{A66641CE-DE65-42FE-A272-CCD952AA26AE}" destId="{3478AE71-04F7-4BD1-B462-8102F74F2EF7}" srcOrd="1" destOrd="0" presId="urn:microsoft.com/office/officeart/2005/8/layout/list1"/>
    <dgm:cxn modelId="{0507BDAA-0099-4A7F-BAEE-832CCAFE1389}" type="presParOf" srcId="{52413443-9090-421A-B461-9B867AA823CB}" destId="{258105E0-1121-46C0-9873-8A45096BC2FE}" srcOrd="1" destOrd="0" presId="urn:microsoft.com/office/officeart/2005/8/layout/list1"/>
    <dgm:cxn modelId="{59B13F31-4B92-4341-A0EE-9EB20165A329}" type="presParOf" srcId="{52413443-9090-421A-B461-9B867AA823CB}" destId="{9A204DF9-104F-4DF7-B95A-F96618B3DB65}" srcOrd="2" destOrd="0" presId="urn:microsoft.com/office/officeart/2005/8/layout/list1"/>
    <dgm:cxn modelId="{F46218A3-58BD-4C71-9587-613BF2689470}" type="presParOf" srcId="{52413443-9090-421A-B461-9B867AA823CB}" destId="{5720E282-5019-4719-AFA5-340B99316622}" srcOrd="3" destOrd="0" presId="urn:microsoft.com/office/officeart/2005/8/layout/list1"/>
    <dgm:cxn modelId="{6A39B6AF-6E5D-4E21-8881-061085840C86}" type="presParOf" srcId="{52413443-9090-421A-B461-9B867AA823CB}" destId="{79DA31AD-8239-4388-B824-FBA21215BC8B}" srcOrd="4" destOrd="0" presId="urn:microsoft.com/office/officeart/2005/8/layout/list1"/>
    <dgm:cxn modelId="{A7D848BA-99E9-4830-972F-C60A687D2625}" type="presParOf" srcId="{79DA31AD-8239-4388-B824-FBA21215BC8B}" destId="{D73B24E4-805C-4964-A308-EF893C3209D3}" srcOrd="0" destOrd="0" presId="urn:microsoft.com/office/officeart/2005/8/layout/list1"/>
    <dgm:cxn modelId="{F1AC598B-3382-4F6B-BCCF-1DE778DCC24E}" type="presParOf" srcId="{79DA31AD-8239-4388-B824-FBA21215BC8B}" destId="{4FC86ADE-C1F5-4367-ADD5-5BBAEA9A8F98}" srcOrd="1" destOrd="0" presId="urn:microsoft.com/office/officeart/2005/8/layout/list1"/>
    <dgm:cxn modelId="{88FE3290-16CB-472A-9B83-E00CBC0C823A}" type="presParOf" srcId="{52413443-9090-421A-B461-9B867AA823CB}" destId="{CF79FAB2-4E78-48B8-9571-1083E7790BEA}" srcOrd="5" destOrd="0" presId="urn:microsoft.com/office/officeart/2005/8/layout/list1"/>
    <dgm:cxn modelId="{776B68B9-83E4-4C9C-A7A7-7F3A5F9C1D9F}" type="presParOf" srcId="{52413443-9090-421A-B461-9B867AA823CB}" destId="{95AE91D4-0B03-4DF8-B091-D3C7DFAFA5ED}" srcOrd="6" destOrd="0" presId="urn:microsoft.com/office/officeart/2005/8/layout/list1"/>
    <dgm:cxn modelId="{57670A2C-100A-4609-9ABF-16BAAEC6D9E7}" type="presParOf" srcId="{52413443-9090-421A-B461-9B867AA823CB}" destId="{DBBE72C7-F532-4F95-A490-F9B7AFFC120E}" srcOrd="7" destOrd="0" presId="urn:microsoft.com/office/officeart/2005/8/layout/list1"/>
    <dgm:cxn modelId="{B59A6C6B-9568-40E5-B905-27247ED0715F}" type="presParOf" srcId="{52413443-9090-421A-B461-9B867AA823CB}" destId="{3F24EEBE-9501-48C1-B30F-1FD8F8EB1ECD}" srcOrd="8" destOrd="0" presId="urn:microsoft.com/office/officeart/2005/8/layout/list1"/>
    <dgm:cxn modelId="{FE89F02C-6566-4DE0-8FF8-C4781A8888E1}" type="presParOf" srcId="{3F24EEBE-9501-48C1-B30F-1FD8F8EB1ECD}" destId="{071DE628-8D24-45E3-821E-A96DB09AA73D}" srcOrd="0" destOrd="0" presId="urn:microsoft.com/office/officeart/2005/8/layout/list1"/>
    <dgm:cxn modelId="{2A59275C-BC48-44F5-8D78-88FF8E206E83}" type="presParOf" srcId="{3F24EEBE-9501-48C1-B30F-1FD8F8EB1ECD}" destId="{236B0AB4-9B8B-4FB4-9711-8B988D491381}" srcOrd="1" destOrd="0" presId="urn:microsoft.com/office/officeart/2005/8/layout/list1"/>
    <dgm:cxn modelId="{0BC782EF-59D0-4823-85BF-FDEB0EBB9272}" type="presParOf" srcId="{52413443-9090-421A-B461-9B867AA823CB}" destId="{5D9A0838-5AD0-4B5F-B625-3E8D531276BA}" srcOrd="9" destOrd="0" presId="urn:microsoft.com/office/officeart/2005/8/layout/list1"/>
    <dgm:cxn modelId="{491F4BDA-6A24-493F-BFCA-097F8E1D3545}" type="presParOf" srcId="{52413443-9090-421A-B461-9B867AA823CB}" destId="{C063091A-F668-49CF-93C7-CD967D0AF1D1}" srcOrd="10" destOrd="0" presId="urn:microsoft.com/office/officeart/2005/8/layout/list1"/>
    <dgm:cxn modelId="{3EEA8649-7ECD-492B-B812-AEC7CED595A0}" type="presParOf" srcId="{52413443-9090-421A-B461-9B867AA823CB}" destId="{90529DE2-E048-445B-B7C5-6BDEEF976B30}" srcOrd="11" destOrd="0" presId="urn:microsoft.com/office/officeart/2005/8/layout/list1"/>
    <dgm:cxn modelId="{4D15C82B-F474-412C-A060-1B9D21FC632C}" type="presParOf" srcId="{52413443-9090-421A-B461-9B867AA823CB}" destId="{C4FA94AB-015F-4133-A1C2-DD1329241E7C}" srcOrd="12" destOrd="0" presId="urn:microsoft.com/office/officeart/2005/8/layout/list1"/>
    <dgm:cxn modelId="{A2C81295-C2DF-4252-A840-53B2DA2CFE68}" type="presParOf" srcId="{C4FA94AB-015F-4133-A1C2-DD1329241E7C}" destId="{68DE5046-9AA7-4425-ABFD-AB0CD2D5F301}" srcOrd="0" destOrd="0" presId="urn:microsoft.com/office/officeart/2005/8/layout/list1"/>
    <dgm:cxn modelId="{6450B702-4BF0-4DFF-AE4A-156858748D2A}" type="presParOf" srcId="{C4FA94AB-015F-4133-A1C2-DD1329241E7C}" destId="{1E7798A5-1959-4DCD-9BE3-854D6A62B2A0}" srcOrd="1" destOrd="0" presId="urn:microsoft.com/office/officeart/2005/8/layout/list1"/>
    <dgm:cxn modelId="{75B451E3-22EA-4E6E-A761-CF4DF65F48B5}" type="presParOf" srcId="{52413443-9090-421A-B461-9B867AA823CB}" destId="{0E6158FC-5840-438A-A53D-960E5623DEB5}" srcOrd="13" destOrd="0" presId="urn:microsoft.com/office/officeart/2005/8/layout/list1"/>
    <dgm:cxn modelId="{F8E43996-F9E5-4408-99EB-80BB45FD7719}" type="presParOf" srcId="{52413443-9090-421A-B461-9B867AA823CB}" destId="{C970BFE0-2908-4113-B4D9-8D8813ADB3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3425" custLinFactNeighborX="29312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8064" custLinFactNeighborX="31697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70099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8745" custLinFactX="-77223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 custLinFactNeighborY="2428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76259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0820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6398" custLinFactNeighborX="19601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354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76259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0820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6398" custLinFactNeighborX="19601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354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72919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66398" custLinFactNeighborX="19601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354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A1DAC1-A1D2-4E1C-97DD-57B3A9189CD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E20779B-36A2-42BA-B88A-CACB1B04E89C}">
      <dgm:prSet phldrT="[Text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Exchange rate</a:t>
          </a:r>
          <a:endParaRPr lang="en-US" dirty="0"/>
        </a:p>
      </dgm:t>
    </dgm:pt>
    <dgm:pt modelId="{BBEBF3D9-0DE3-4BEB-B693-10AF4A78EBB7}" type="parTrans" cxnId="{5AE7D2AE-437C-48BF-B69C-45D4EEB03F2D}">
      <dgm:prSet/>
      <dgm:spPr/>
      <dgm:t>
        <a:bodyPr/>
        <a:lstStyle/>
        <a:p>
          <a:endParaRPr lang="en-US"/>
        </a:p>
      </dgm:t>
    </dgm:pt>
    <dgm:pt modelId="{5176715F-2301-4323-B111-E504986A5D62}" type="sibTrans" cxnId="{5AE7D2AE-437C-48BF-B69C-45D4EEB03F2D}">
      <dgm:prSet/>
      <dgm:spPr/>
      <dgm:t>
        <a:bodyPr/>
        <a:lstStyle/>
        <a:p>
          <a:endParaRPr lang="en-US"/>
        </a:p>
      </dgm:t>
    </dgm:pt>
    <dgm:pt modelId="{8E6F3DD9-1703-4A60-8103-6737DD6DEB42}">
      <dgm:prSet phldrT="[Text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Fundamental </a:t>
          </a:r>
          <a:r>
            <a:rPr lang="fr-FR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 of the </a:t>
          </a:r>
          <a:r>
            <a:rPr lang="fr-FR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equilibruim</a:t>
          </a:r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 of real  exchange rate </a:t>
          </a:r>
          <a:endParaRPr lang="en-US" dirty="0"/>
        </a:p>
      </dgm:t>
    </dgm:pt>
    <dgm:pt modelId="{0751FFBA-1C23-48CF-846A-4AF6488B4462}" type="parTrans" cxnId="{066366A8-B737-474A-A2D9-7B15901C123A}">
      <dgm:prSet/>
      <dgm:spPr/>
      <dgm:t>
        <a:bodyPr/>
        <a:lstStyle/>
        <a:p>
          <a:endParaRPr lang="en-US"/>
        </a:p>
      </dgm:t>
    </dgm:pt>
    <dgm:pt modelId="{97027853-252A-46B8-B81E-84713D70AE94}" type="sibTrans" cxnId="{066366A8-B737-474A-A2D9-7B15901C123A}">
      <dgm:prSet/>
      <dgm:spPr/>
      <dgm:t>
        <a:bodyPr/>
        <a:lstStyle/>
        <a:p>
          <a:endParaRPr lang="en-US"/>
        </a:p>
      </dgm:t>
    </dgm:pt>
    <dgm:pt modelId="{5DAEAFAF-6A05-4F20-8490-BBB2EE625C40}">
      <dgm:prSet phldrT="[Text]"/>
      <dgm:spPr/>
      <dgm:t>
        <a:bodyPr/>
        <a:lstStyle/>
        <a:p>
          <a:r>
            <a:rPr lang="fr-FR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Williamson’s</a:t>
          </a:r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  FEER model</a:t>
          </a:r>
          <a:endParaRPr lang="en-US" dirty="0"/>
        </a:p>
      </dgm:t>
    </dgm:pt>
    <dgm:pt modelId="{3C780A0A-1949-4A04-AE8B-CDE8FED78ACD}" type="parTrans" cxnId="{A0DCD1CE-5AA9-42B2-8AA9-F8BE4BE23ABD}">
      <dgm:prSet/>
      <dgm:spPr/>
      <dgm:t>
        <a:bodyPr/>
        <a:lstStyle/>
        <a:p>
          <a:endParaRPr lang="en-US"/>
        </a:p>
      </dgm:t>
    </dgm:pt>
    <dgm:pt modelId="{B0518A1C-9762-4077-B78B-67329679D8D6}" type="sibTrans" cxnId="{A0DCD1CE-5AA9-42B2-8AA9-F8BE4BE23ABD}">
      <dgm:prSet/>
      <dgm:spPr/>
      <dgm:t>
        <a:bodyPr/>
        <a:lstStyle/>
        <a:p>
          <a:endParaRPr lang="en-US"/>
        </a:p>
      </dgm:t>
    </dgm:pt>
    <dgm:pt modelId="{801F3C3D-A5BD-4A95-92AB-F442F675ADAA}">
      <dgm:prSet phldrT="[Text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BEER model of clark </a:t>
          </a:r>
          <a:r>
            <a:rPr lang="fr-FR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Mcdonald</a:t>
          </a:r>
          <a:endParaRPr lang="en-US" dirty="0"/>
        </a:p>
      </dgm:t>
    </dgm:pt>
    <dgm:pt modelId="{E9FC4569-2CDE-4BCE-B5AE-AAFC0CED0D3E}" type="parTrans" cxnId="{E25603DA-2C39-45D1-9B71-F5A4029EBB16}">
      <dgm:prSet/>
      <dgm:spPr/>
      <dgm:t>
        <a:bodyPr/>
        <a:lstStyle/>
        <a:p>
          <a:endParaRPr lang="en-US"/>
        </a:p>
      </dgm:t>
    </dgm:pt>
    <dgm:pt modelId="{1578F1C9-5397-4B7A-9CA2-3D2AFE8433A2}" type="sibTrans" cxnId="{E25603DA-2C39-45D1-9B71-F5A4029EBB16}">
      <dgm:prSet/>
      <dgm:spPr/>
      <dgm:t>
        <a:bodyPr/>
        <a:lstStyle/>
        <a:p>
          <a:endParaRPr lang="en-US"/>
        </a:p>
      </dgm:t>
    </dgm:pt>
    <dgm:pt modelId="{33037CEF-3C93-403D-816F-4B44A5EDBB09}">
      <dgm:prSet phldrT="[Text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Financial </a:t>
          </a:r>
          <a:r>
            <a:rPr lang="fr-FR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 of the exchange rate </a:t>
          </a:r>
          <a:endParaRPr lang="en-US" dirty="0"/>
        </a:p>
      </dgm:t>
    </dgm:pt>
    <dgm:pt modelId="{48D41D37-A865-4334-A23B-34FCAA632DB0}" type="parTrans" cxnId="{A4FA1FFF-3697-456E-AD9C-CABDCB312908}">
      <dgm:prSet/>
      <dgm:spPr/>
      <dgm:t>
        <a:bodyPr/>
        <a:lstStyle/>
        <a:p>
          <a:endParaRPr lang="en-US"/>
        </a:p>
      </dgm:t>
    </dgm:pt>
    <dgm:pt modelId="{FDBA9E91-0F7E-47E1-BB49-202254C0C612}" type="sibTrans" cxnId="{A4FA1FFF-3697-456E-AD9C-CABDCB312908}">
      <dgm:prSet/>
      <dgm:spPr/>
      <dgm:t>
        <a:bodyPr/>
        <a:lstStyle/>
        <a:p>
          <a:endParaRPr lang="en-US"/>
        </a:p>
      </dgm:t>
    </dgm:pt>
    <dgm:pt modelId="{CB3191A0-138E-46DB-97FD-406A79B2DB3E}">
      <dgm:prSet phldrT="[Text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</a:t>
          </a:r>
          <a:r>
            <a:rPr lang="fr-FR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slection</a:t>
          </a:r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endParaRPr lang="en-US" dirty="0"/>
        </a:p>
      </dgm:t>
    </dgm:pt>
    <dgm:pt modelId="{45450CE9-3135-40DB-A6BB-77CBC8CBC677}" type="parTrans" cxnId="{68472409-0B9D-4114-85B2-269E5DF89453}">
      <dgm:prSet/>
      <dgm:spPr/>
      <dgm:t>
        <a:bodyPr/>
        <a:lstStyle/>
        <a:p>
          <a:endParaRPr lang="en-US"/>
        </a:p>
      </dgm:t>
    </dgm:pt>
    <dgm:pt modelId="{145D94C2-AA06-4CAA-88F9-8E7ED6C31385}" type="sibTrans" cxnId="{68472409-0B9D-4114-85B2-269E5DF89453}">
      <dgm:prSet/>
      <dgm:spPr/>
      <dgm:t>
        <a:bodyPr/>
        <a:lstStyle/>
        <a:p>
          <a:endParaRPr lang="en-US"/>
        </a:p>
      </dgm:t>
    </dgm:pt>
    <dgm:pt modelId="{6875088F-9A14-4645-B551-72BDE4F0B430}">
      <dgm:prSet/>
      <dgm:spPr/>
      <dgm:t>
        <a:bodyPr/>
        <a:lstStyle/>
        <a:p>
          <a:r>
            <a:rPr lang="fr-FR" b="1">
              <a:latin typeface="Times New Roman" panose="02020603050405020304" pitchFamily="18" charset="0"/>
              <a:cs typeface="Times New Roman" panose="02020603050405020304" pitchFamily="18" charset="0"/>
            </a:rPr>
            <a:t>Models based on the balance of trade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C34226-3EDA-40C4-8F15-3275F500AE19}" type="parTrans" cxnId="{D95E1510-244C-4535-B8FA-9C8E431DA24F}">
      <dgm:prSet/>
      <dgm:spPr/>
      <dgm:t>
        <a:bodyPr/>
        <a:lstStyle/>
        <a:p>
          <a:endParaRPr lang="en-US"/>
        </a:p>
      </dgm:t>
    </dgm:pt>
    <dgm:pt modelId="{E2DE412A-D481-4E18-835C-AE260536BB5F}" type="sibTrans" cxnId="{D95E1510-244C-4535-B8FA-9C8E431DA24F}">
      <dgm:prSet/>
      <dgm:spPr/>
      <dgm:t>
        <a:bodyPr/>
        <a:lstStyle/>
        <a:p>
          <a:endParaRPr lang="en-US"/>
        </a:p>
      </dgm:t>
    </dgm:pt>
    <dgm:pt modelId="{D9E17D89-ED46-40FF-8F37-6158E84B1614}" type="pres">
      <dgm:prSet presAssocID="{38A1DAC1-A1D2-4E1C-97DD-57B3A9189C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815914-3FB3-49B2-9745-05A39EF69FC8}" type="pres">
      <dgm:prSet presAssocID="{2E20779B-36A2-42BA-B88A-CACB1B04E89C}" presName="hierRoot1" presStyleCnt="0"/>
      <dgm:spPr/>
    </dgm:pt>
    <dgm:pt modelId="{19009000-6377-4BA3-9F9E-7C4D00E6D1D1}" type="pres">
      <dgm:prSet presAssocID="{2E20779B-36A2-42BA-B88A-CACB1B04E89C}" presName="composite" presStyleCnt="0"/>
      <dgm:spPr/>
    </dgm:pt>
    <dgm:pt modelId="{827D9E0F-11D0-41EF-AD33-04FFAD176818}" type="pres">
      <dgm:prSet presAssocID="{2E20779B-36A2-42BA-B88A-CACB1B04E89C}" presName="background" presStyleLbl="node0" presStyleIdx="0" presStyleCnt="1"/>
      <dgm:spPr/>
    </dgm:pt>
    <dgm:pt modelId="{25A390E2-EEA2-4D35-8E50-D54D58F59741}" type="pres">
      <dgm:prSet presAssocID="{2E20779B-36A2-42BA-B88A-CACB1B04E89C}" presName="text" presStyleLbl="fgAcc0" presStyleIdx="0" presStyleCnt="1">
        <dgm:presLayoutVars>
          <dgm:chPref val="3"/>
        </dgm:presLayoutVars>
      </dgm:prSet>
      <dgm:spPr/>
    </dgm:pt>
    <dgm:pt modelId="{49495A1B-24A2-4D2C-BE38-9C965329E766}" type="pres">
      <dgm:prSet presAssocID="{2E20779B-36A2-42BA-B88A-CACB1B04E89C}" presName="hierChild2" presStyleCnt="0"/>
      <dgm:spPr/>
    </dgm:pt>
    <dgm:pt modelId="{761CBDB5-C25C-437D-92E8-AD7AD1839AED}" type="pres">
      <dgm:prSet presAssocID="{0751FFBA-1C23-48CF-846A-4AF6488B4462}" presName="Name10" presStyleLbl="parChTrans1D2" presStyleIdx="0" presStyleCnt="3"/>
      <dgm:spPr/>
    </dgm:pt>
    <dgm:pt modelId="{88A4F62E-748A-4A85-903F-66EC4E66A840}" type="pres">
      <dgm:prSet presAssocID="{8E6F3DD9-1703-4A60-8103-6737DD6DEB42}" presName="hierRoot2" presStyleCnt="0"/>
      <dgm:spPr/>
    </dgm:pt>
    <dgm:pt modelId="{60F4C2B4-8854-454C-92DC-A86BA8D60261}" type="pres">
      <dgm:prSet presAssocID="{8E6F3DD9-1703-4A60-8103-6737DD6DEB42}" presName="composite2" presStyleCnt="0"/>
      <dgm:spPr/>
    </dgm:pt>
    <dgm:pt modelId="{827B3312-8447-4D27-BE17-D7A17A3A7A3C}" type="pres">
      <dgm:prSet presAssocID="{8E6F3DD9-1703-4A60-8103-6737DD6DEB42}" presName="background2" presStyleLbl="node2" presStyleIdx="0" presStyleCnt="3"/>
      <dgm:spPr/>
    </dgm:pt>
    <dgm:pt modelId="{BC85606D-1C35-4BA1-ADC8-3710D2C6A41D}" type="pres">
      <dgm:prSet presAssocID="{8E6F3DD9-1703-4A60-8103-6737DD6DEB42}" presName="text2" presStyleLbl="fgAcc2" presStyleIdx="0" presStyleCnt="3">
        <dgm:presLayoutVars>
          <dgm:chPref val="3"/>
        </dgm:presLayoutVars>
      </dgm:prSet>
      <dgm:spPr/>
    </dgm:pt>
    <dgm:pt modelId="{44416466-0C3A-4BDF-9D54-B3D346B2EF93}" type="pres">
      <dgm:prSet presAssocID="{8E6F3DD9-1703-4A60-8103-6737DD6DEB42}" presName="hierChild3" presStyleCnt="0"/>
      <dgm:spPr/>
    </dgm:pt>
    <dgm:pt modelId="{1321E1D3-CBD1-4993-808F-B8F04B29A51B}" type="pres">
      <dgm:prSet presAssocID="{3C780A0A-1949-4A04-AE8B-CDE8FED78ACD}" presName="Name17" presStyleLbl="parChTrans1D3" presStyleIdx="0" presStyleCnt="3"/>
      <dgm:spPr/>
    </dgm:pt>
    <dgm:pt modelId="{0A048271-5973-453E-A86D-28738053ADBF}" type="pres">
      <dgm:prSet presAssocID="{5DAEAFAF-6A05-4F20-8490-BBB2EE625C40}" presName="hierRoot3" presStyleCnt="0"/>
      <dgm:spPr/>
    </dgm:pt>
    <dgm:pt modelId="{F26871A5-7278-4545-B073-73A3E3257D14}" type="pres">
      <dgm:prSet presAssocID="{5DAEAFAF-6A05-4F20-8490-BBB2EE625C40}" presName="composite3" presStyleCnt="0"/>
      <dgm:spPr/>
    </dgm:pt>
    <dgm:pt modelId="{4BCDA1C6-BD44-488B-927A-B20A420FAF2A}" type="pres">
      <dgm:prSet presAssocID="{5DAEAFAF-6A05-4F20-8490-BBB2EE625C40}" presName="background3" presStyleLbl="node3" presStyleIdx="0" presStyleCnt="3"/>
      <dgm:spPr/>
    </dgm:pt>
    <dgm:pt modelId="{0646BBBC-A34E-4EEE-A242-F68F1DCA9762}" type="pres">
      <dgm:prSet presAssocID="{5DAEAFAF-6A05-4F20-8490-BBB2EE625C40}" presName="text3" presStyleLbl="fgAcc3" presStyleIdx="0" presStyleCnt="3">
        <dgm:presLayoutVars>
          <dgm:chPref val="3"/>
        </dgm:presLayoutVars>
      </dgm:prSet>
      <dgm:spPr/>
    </dgm:pt>
    <dgm:pt modelId="{E6535AD4-554F-4E03-94F0-B6158CC40D17}" type="pres">
      <dgm:prSet presAssocID="{5DAEAFAF-6A05-4F20-8490-BBB2EE625C40}" presName="hierChild4" presStyleCnt="0"/>
      <dgm:spPr/>
    </dgm:pt>
    <dgm:pt modelId="{988A58AA-BBD7-42B6-B88B-955AB545C64B}" type="pres">
      <dgm:prSet presAssocID="{E9FC4569-2CDE-4BCE-B5AE-AAFC0CED0D3E}" presName="Name17" presStyleLbl="parChTrans1D3" presStyleIdx="1" presStyleCnt="3"/>
      <dgm:spPr/>
    </dgm:pt>
    <dgm:pt modelId="{28C13505-F858-4D30-AC85-28D1AE3A7EBB}" type="pres">
      <dgm:prSet presAssocID="{801F3C3D-A5BD-4A95-92AB-F442F675ADAA}" presName="hierRoot3" presStyleCnt="0"/>
      <dgm:spPr/>
    </dgm:pt>
    <dgm:pt modelId="{CF2681E7-C5B9-4C88-B1FB-637D4BCA62FA}" type="pres">
      <dgm:prSet presAssocID="{801F3C3D-A5BD-4A95-92AB-F442F675ADAA}" presName="composite3" presStyleCnt="0"/>
      <dgm:spPr/>
    </dgm:pt>
    <dgm:pt modelId="{F502503D-E128-4D88-8306-40856E227A13}" type="pres">
      <dgm:prSet presAssocID="{801F3C3D-A5BD-4A95-92AB-F442F675ADAA}" presName="background3" presStyleLbl="node3" presStyleIdx="1" presStyleCnt="3"/>
      <dgm:spPr/>
    </dgm:pt>
    <dgm:pt modelId="{E6B5B033-F11F-4099-AF66-A64BDB9B9E70}" type="pres">
      <dgm:prSet presAssocID="{801F3C3D-A5BD-4A95-92AB-F442F675ADAA}" presName="text3" presStyleLbl="fgAcc3" presStyleIdx="1" presStyleCnt="3">
        <dgm:presLayoutVars>
          <dgm:chPref val="3"/>
        </dgm:presLayoutVars>
      </dgm:prSet>
      <dgm:spPr/>
    </dgm:pt>
    <dgm:pt modelId="{0C305ED6-A469-4BF0-A888-F43EA048BAE7}" type="pres">
      <dgm:prSet presAssocID="{801F3C3D-A5BD-4A95-92AB-F442F675ADAA}" presName="hierChild4" presStyleCnt="0"/>
      <dgm:spPr/>
    </dgm:pt>
    <dgm:pt modelId="{4F5BC90F-35CD-4C8E-BE12-D065E0DB9C5F}" type="pres">
      <dgm:prSet presAssocID="{48D41D37-A865-4334-A23B-34FCAA632DB0}" presName="Name10" presStyleLbl="parChTrans1D2" presStyleIdx="1" presStyleCnt="3"/>
      <dgm:spPr/>
    </dgm:pt>
    <dgm:pt modelId="{DA8B7823-74D0-4F26-9DBA-D0615727F14D}" type="pres">
      <dgm:prSet presAssocID="{33037CEF-3C93-403D-816F-4B44A5EDBB09}" presName="hierRoot2" presStyleCnt="0"/>
      <dgm:spPr/>
    </dgm:pt>
    <dgm:pt modelId="{C0CDEB36-34B7-46B8-9CA1-3B9BC3660C9F}" type="pres">
      <dgm:prSet presAssocID="{33037CEF-3C93-403D-816F-4B44A5EDBB09}" presName="composite2" presStyleCnt="0"/>
      <dgm:spPr/>
    </dgm:pt>
    <dgm:pt modelId="{1920BE5C-6451-4546-A534-8F551A601607}" type="pres">
      <dgm:prSet presAssocID="{33037CEF-3C93-403D-816F-4B44A5EDBB09}" presName="background2" presStyleLbl="node2" presStyleIdx="1" presStyleCnt="3"/>
      <dgm:spPr/>
    </dgm:pt>
    <dgm:pt modelId="{AEB12FF7-5D19-48F9-ADA8-76DD9F21A85A}" type="pres">
      <dgm:prSet presAssocID="{33037CEF-3C93-403D-816F-4B44A5EDBB09}" presName="text2" presStyleLbl="fgAcc2" presStyleIdx="1" presStyleCnt="3">
        <dgm:presLayoutVars>
          <dgm:chPref val="3"/>
        </dgm:presLayoutVars>
      </dgm:prSet>
      <dgm:spPr/>
    </dgm:pt>
    <dgm:pt modelId="{94B44857-5A23-4E53-8C46-9BAC51436B5B}" type="pres">
      <dgm:prSet presAssocID="{33037CEF-3C93-403D-816F-4B44A5EDBB09}" presName="hierChild3" presStyleCnt="0"/>
      <dgm:spPr/>
    </dgm:pt>
    <dgm:pt modelId="{2B1CAB05-AFBE-4896-A0D2-385A13F1E068}" type="pres">
      <dgm:prSet presAssocID="{45450CE9-3135-40DB-A6BB-77CBC8CBC677}" presName="Name17" presStyleLbl="parChTrans1D3" presStyleIdx="2" presStyleCnt="3"/>
      <dgm:spPr/>
    </dgm:pt>
    <dgm:pt modelId="{DF627EA3-6821-4F7C-A37E-47F5AF61E166}" type="pres">
      <dgm:prSet presAssocID="{CB3191A0-138E-46DB-97FD-406A79B2DB3E}" presName="hierRoot3" presStyleCnt="0"/>
      <dgm:spPr/>
    </dgm:pt>
    <dgm:pt modelId="{BA7ED01E-78BA-4242-8BC1-5BBEC5A2166D}" type="pres">
      <dgm:prSet presAssocID="{CB3191A0-138E-46DB-97FD-406A79B2DB3E}" presName="composite3" presStyleCnt="0"/>
      <dgm:spPr/>
    </dgm:pt>
    <dgm:pt modelId="{F1EB54E6-6D03-45EA-990F-54C3960E1227}" type="pres">
      <dgm:prSet presAssocID="{CB3191A0-138E-46DB-97FD-406A79B2DB3E}" presName="background3" presStyleLbl="node3" presStyleIdx="2" presStyleCnt="3"/>
      <dgm:spPr/>
    </dgm:pt>
    <dgm:pt modelId="{8BB234A2-FF5C-4B55-AD84-374C09A41BF5}" type="pres">
      <dgm:prSet presAssocID="{CB3191A0-138E-46DB-97FD-406A79B2DB3E}" presName="text3" presStyleLbl="fgAcc3" presStyleIdx="2" presStyleCnt="3">
        <dgm:presLayoutVars>
          <dgm:chPref val="3"/>
        </dgm:presLayoutVars>
      </dgm:prSet>
      <dgm:spPr/>
    </dgm:pt>
    <dgm:pt modelId="{84163C7F-2C41-4328-AC2B-373831AB8288}" type="pres">
      <dgm:prSet presAssocID="{CB3191A0-138E-46DB-97FD-406A79B2DB3E}" presName="hierChild4" presStyleCnt="0"/>
      <dgm:spPr/>
    </dgm:pt>
    <dgm:pt modelId="{9011A4C4-A780-42B2-BFB3-99AF5DCB6DB7}" type="pres">
      <dgm:prSet presAssocID="{04C34226-3EDA-40C4-8F15-3275F500AE19}" presName="Name10" presStyleLbl="parChTrans1D2" presStyleIdx="2" presStyleCnt="3"/>
      <dgm:spPr/>
    </dgm:pt>
    <dgm:pt modelId="{84B47611-EF2A-49A2-B8A7-66509E90CE76}" type="pres">
      <dgm:prSet presAssocID="{6875088F-9A14-4645-B551-72BDE4F0B430}" presName="hierRoot2" presStyleCnt="0"/>
      <dgm:spPr/>
    </dgm:pt>
    <dgm:pt modelId="{40437259-05E8-440B-8745-F62E74EA0926}" type="pres">
      <dgm:prSet presAssocID="{6875088F-9A14-4645-B551-72BDE4F0B430}" presName="composite2" presStyleCnt="0"/>
      <dgm:spPr/>
    </dgm:pt>
    <dgm:pt modelId="{02446A04-E659-4E0A-A006-200C6CED5B85}" type="pres">
      <dgm:prSet presAssocID="{6875088F-9A14-4645-B551-72BDE4F0B430}" presName="background2" presStyleLbl="node2" presStyleIdx="2" presStyleCnt="3"/>
      <dgm:spPr/>
    </dgm:pt>
    <dgm:pt modelId="{D26EF6C9-0A73-4B04-8FD2-179445D54B1E}" type="pres">
      <dgm:prSet presAssocID="{6875088F-9A14-4645-B551-72BDE4F0B430}" presName="text2" presStyleLbl="fgAcc2" presStyleIdx="2" presStyleCnt="3">
        <dgm:presLayoutVars>
          <dgm:chPref val="3"/>
        </dgm:presLayoutVars>
      </dgm:prSet>
      <dgm:spPr/>
    </dgm:pt>
    <dgm:pt modelId="{8D43DD5F-B277-4D30-B6D8-1C2D402F6CAF}" type="pres">
      <dgm:prSet presAssocID="{6875088F-9A14-4645-B551-72BDE4F0B430}" presName="hierChild3" presStyleCnt="0"/>
      <dgm:spPr/>
    </dgm:pt>
  </dgm:ptLst>
  <dgm:cxnLst>
    <dgm:cxn modelId="{68472409-0B9D-4114-85B2-269E5DF89453}" srcId="{33037CEF-3C93-403D-816F-4B44A5EDBB09}" destId="{CB3191A0-138E-46DB-97FD-406A79B2DB3E}" srcOrd="0" destOrd="0" parTransId="{45450CE9-3135-40DB-A6BB-77CBC8CBC677}" sibTransId="{145D94C2-AA06-4CAA-88F9-8E7ED6C31385}"/>
    <dgm:cxn modelId="{D95E1510-244C-4535-B8FA-9C8E431DA24F}" srcId="{2E20779B-36A2-42BA-B88A-CACB1B04E89C}" destId="{6875088F-9A14-4645-B551-72BDE4F0B430}" srcOrd="2" destOrd="0" parTransId="{04C34226-3EDA-40C4-8F15-3275F500AE19}" sibTransId="{E2DE412A-D481-4E18-835C-AE260536BB5F}"/>
    <dgm:cxn modelId="{2AD64611-865B-4264-8F74-85AE4FD0759A}" type="presOf" srcId="{2E20779B-36A2-42BA-B88A-CACB1B04E89C}" destId="{25A390E2-EEA2-4D35-8E50-D54D58F59741}" srcOrd="0" destOrd="0" presId="urn:microsoft.com/office/officeart/2005/8/layout/hierarchy1"/>
    <dgm:cxn modelId="{75719C11-C09B-4C9B-BD72-8D30C78D1AA0}" type="presOf" srcId="{0751FFBA-1C23-48CF-846A-4AF6488B4462}" destId="{761CBDB5-C25C-437D-92E8-AD7AD1839AED}" srcOrd="0" destOrd="0" presId="urn:microsoft.com/office/officeart/2005/8/layout/hierarchy1"/>
    <dgm:cxn modelId="{70ECE01C-941C-4BB7-8D4D-C6D3BF1A2CBF}" type="presOf" srcId="{04C34226-3EDA-40C4-8F15-3275F500AE19}" destId="{9011A4C4-A780-42B2-BFB3-99AF5DCB6DB7}" srcOrd="0" destOrd="0" presId="urn:microsoft.com/office/officeart/2005/8/layout/hierarchy1"/>
    <dgm:cxn modelId="{D1215A38-3BAF-4C3C-A6CC-4908D8205C89}" type="presOf" srcId="{5DAEAFAF-6A05-4F20-8490-BBB2EE625C40}" destId="{0646BBBC-A34E-4EEE-A242-F68F1DCA9762}" srcOrd="0" destOrd="0" presId="urn:microsoft.com/office/officeart/2005/8/layout/hierarchy1"/>
    <dgm:cxn modelId="{BCD7A938-CED4-42B6-BB0E-63D5302D4673}" type="presOf" srcId="{38A1DAC1-A1D2-4E1C-97DD-57B3A9189CD6}" destId="{D9E17D89-ED46-40FF-8F37-6158E84B1614}" srcOrd="0" destOrd="0" presId="urn:microsoft.com/office/officeart/2005/8/layout/hierarchy1"/>
    <dgm:cxn modelId="{814BE88D-EEC8-4F70-BE6F-879246F04618}" type="presOf" srcId="{45450CE9-3135-40DB-A6BB-77CBC8CBC677}" destId="{2B1CAB05-AFBE-4896-A0D2-385A13F1E068}" srcOrd="0" destOrd="0" presId="urn:microsoft.com/office/officeart/2005/8/layout/hierarchy1"/>
    <dgm:cxn modelId="{066366A8-B737-474A-A2D9-7B15901C123A}" srcId="{2E20779B-36A2-42BA-B88A-CACB1B04E89C}" destId="{8E6F3DD9-1703-4A60-8103-6737DD6DEB42}" srcOrd="0" destOrd="0" parTransId="{0751FFBA-1C23-48CF-846A-4AF6488B4462}" sibTransId="{97027853-252A-46B8-B81E-84713D70AE94}"/>
    <dgm:cxn modelId="{A16DCBAB-DD45-4B6B-8017-0F5E8912A55E}" type="presOf" srcId="{8E6F3DD9-1703-4A60-8103-6737DD6DEB42}" destId="{BC85606D-1C35-4BA1-ADC8-3710D2C6A41D}" srcOrd="0" destOrd="0" presId="urn:microsoft.com/office/officeart/2005/8/layout/hierarchy1"/>
    <dgm:cxn modelId="{636DD7AB-1B91-48A2-A089-99AC96F57EEC}" type="presOf" srcId="{E9FC4569-2CDE-4BCE-B5AE-AAFC0CED0D3E}" destId="{988A58AA-BBD7-42B6-B88B-955AB545C64B}" srcOrd="0" destOrd="0" presId="urn:microsoft.com/office/officeart/2005/8/layout/hierarchy1"/>
    <dgm:cxn modelId="{5AE7D2AE-437C-48BF-B69C-45D4EEB03F2D}" srcId="{38A1DAC1-A1D2-4E1C-97DD-57B3A9189CD6}" destId="{2E20779B-36A2-42BA-B88A-CACB1B04E89C}" srcOrd="0" destOrd="0" parTransId="{BBEBF3D9-0DE3-4BEB-B693-10AF4A78EBB7}" sibTransId="{5176715F-2301-4323-B111-E504986A5D62}"/>
    <dgm:cxn modelId="{4235CBB0-7A4A-4B24-8059-F9E4B77BDDF5}" type="presOf" srcId="{48D41D37-A865-4334-A23B-34FCAA632DB0}" destId="{4F5BC90F-35CD-4C8E-BE12-D065E0DB9C5F}" srcOrd="0" destOrd="0" presId="urn:microsoft.com/office/officeart/2005/8/layout/hierarchy1"/>
    <dgm:cxn modelId="{12269AB1-9C0F-4AB2-A7F7-4BAC782F1CD5}" type="presOf" srcId="{801F3C3D-A5BD-4A95-92AB-F442F675ADAA}" destId="{E6B5B033-F11F-4099-AF66-A64BDB9B9E70}" srcOrd="0" destOrd="0" presId="urn:microsoft.com/office/officeart/2005/8/layout/hierarchy1"/>
    <dgm:cxn modelId="{BA9E28C5-E10E-4DFC-BF3B-9D1D91F1C3FA}" type="presOf" srcId="{33037CEF-3C93-403D-816F-4B44A5EDBB09}" destId="{AEB12FF7-5D19-48F9-ADA8-76DD9F21A85A}" srcOrd="0" destOrd="0" presId="urn:microsoft.com/office/officeart/2005/8/layout/hierarchy1"/>
    <dgm:cxn modelId="{A0DCD1CE-5AA9-42B2-8AA9-F8BE4BE23ABD}" srcId="{8E6F3DD9-1703-4A60-8103-6737DD6DEB42}" destId="{5DAEAFAF-6A05-4F20-8490-BBB2EE625C40}" srcOrd="0" destOrd="0" parTransId="{3C780A0A-1949-4A04-AE8B-CDE8FED78ACD}" sibTransId="{B0518A1C-9762-4077-B78B-67329679D8D6}"/>
    <dgm:cxn modelId="{E25603DA-2C39-45D1-9B71-F5A4029EBB16}" srcId="{8E6F3DD9-1703-4A60-8103-6737DD6DEB42}" destId="{801F3C3D-A5BD-4A95-92AB-F442F675ADAA}" srcOrd="1" destOrd="0" parTransId="{E9FC4569-2CDE-4BCE-B5AE-AAFC0CED0D3E}" sibTransId="{1578F1C9-5397-4B7A-9CA2-3D2AFE8433A2}"/>
    <dgm:cxn modelId="{6D9224DD-91DD-4220-9DDC-BF5ECFE02776}" type="presOf" srcId="{3C780A0A-1949-4A04-AE8B-CDE8FED78ACD}" destId="{1321E1D3-CBD1-4993-808F-B8F04B29A51B}" srcOrd="0" destOrd="0" presId="urn:microsoft.com/office/officeart/2005/8/layout/hierarchy1"/>
    <dgm:cxn modelId="{0FA8E7E7-E6A2-4EFE-B318-C03780481397}" type="presOf" srcId="{6875088F-9A14-4645-B551-72BDE4F0B430}" destId="{D26EF6C9-0A73-4B04-8FD2-179445D54B1E}" srcOrd="0" destOrd="0" presId="urn:microsoft.com/office/officeart/2005/8/layout/hierarchy1"/>
    <dgm:cxn modelId="{99CFEEF7-EC6C-46AE-AC34-65FD4EF664C0}" type="presOf" srcId="{CB3191A0-138E-46DB-97FD-406A79B2DB3E}" destId="{8BB234A2-FF5C-4B55-AD84-374C09A41BF5}" srcOrd="0" destOrd="0" presId="urn:microsoft.com/office/officeart/2005/8/layout/hierarchy1"/>
    <dgm:cxn modelId="{A4FA1FFF-3697-456E-AD9C-CABDCB312908}" srcId="{2E20779B-36A2-42BA-B88A-CACB1B04E89C}" destId="{33037CEF-3C93-403D-816F-4B44A5EDBB09}" srcOrd="1" destOrd="0" parTransId="{48D41D37-A865-4334-A23B-34FCAA632DB0}" sibTransId="{FDBA9E91-0F7E-47E1-BB49-202254C0C612}"/>
    <dgm:cxn modelId="{8E8B0C5D-32E6-4579-A40B-D018081B6308}" type="presParOf" srcId="{D9E17D89-ED46-40FF-8F37-6158E84B1614}" destId="{0D815914-3FB3-49B2-9745-05A39EF69FC8}" srcOrd="0" destOrd="0" presId="urn:microsoft.com/office/officeart/2005/8/layout/hierarchy1"/>
    <dgm:cxn modelId="{7D707FA2-7616-4516-840F-D5F6A612ACE5}" type="presParOf" srcId="{0D815914-3FB3-49B2-9745-05A39EF69FC8}" destId="{19009000-6377-4BA3-9F9E-7C4D00E6D1D1}" srcOrd="0" destOrd="0" presId="urn:microsoft.com/office/officeart/2005/8/layout/hierarchy1"/>
    <dgm:cxn modelId="{7766A256-DD30-40E3-8477-1F98C16F8C7E}" type="presParOf" srcId="{19009000-6377-4BA3-9F9E-7C4D00E6D1D1}" destId="{827D9E0F-11D0-41EF-AD33-04FFAD176818}" srcOrd="0" destOrd="0" presId="urn:microsoft.com/office/officeart/2005/8/layout/hierarchy1"/>
    <dgm:cxn modelId="{7DA6FB5F-6A10-485B-9AD8-6ED2A34AD59F}" type="presParOf" srcId="{19009000-6377-4BA3-9F9E-7C4D00E6D1D1}" destId="{25A390E2-EEA2-4D35-8E50-D54D58F59741}" srcOrd="1" destOrd="0" presId="urn:microsoft.com/office/officeart/2005/8/layout/hierarchy1"/>
    <dgm:cxn modelId="{9BA32A58-5424-4B52-A624-2A94D3ACE1C0}" type="presParOf" srcId="{0D815914-3FB3-49B2-9745-05A39EF69FC8}" destId="{49495A1B-24A2-4D2C-BE38-9C965329E766}" srcOrd="1" destOrd="0" presId="urn:microsoft.com/office/officeart/2005/8/layout/hierarchy1"/>
    <dgm:cxn modelId="{6C78DD0F-6BFE-486C-8A46-C3ACDA21C8A8}" type="presParOf" srcId="{49495A1B-24A2-4D2C-BE38-9C965329E766}" destId="{761CBDB5-C25C-437D-92E8-AD7AD1839AED}" srcOrd="0" destOrd="0" presId="urn:microsoft.com/office/officeart/2005/8/layout/hierarchy1"/>
    <dgm:cxn modelId="{8F694179-8895-46B7-B881-2C8279124B04}" type="presParOf" srcId="{49495A1B-24A2-4D2C-BE38-9C965329E766}" destId="{88A4F62E-748A-4A85-903F-66EC4E66A840}" srcOrd="1" destOrd="0" presId="urn:microsoft.com/office/officeart/2005/8/layout/hierarchy1"/>
    <dgm:cxn modelId="{7CE18226-69A5-4FA8-90F9-AFC68D2CBEB7}" type="presParOf" srcId="{88A4F62E-748A-4A85-903F-66EC4E66A840}" destId="{60F4C2B4-8854-454C-92DC-A86BA8D60261}" srcOrd="0" destOrd="0" presId="urn:microsoft.com/office/officeart/2005/8/layout/hierarchy1"/>
    <dgm:cxn modelId="{249FFCF3-D73E-4C9E-919F-BB765B83A9FE}" type="presParOf" srcId="{60F4C2B4-8854-454C-92DC-A86BA8D60261}" destId="{827B3312-8447-4D27-BE17-D7A17A3A7A3C}" srcOrd="0" destOrd="0" presId="urn:microsoft.com/office/officeart/2005/8/layout/hierarchy1"/>
    <dgm:cxn modelId="{18C6C03A-34B8-40D8-A6F4-868B11CA95BD}" type="presParOf" srcId="{60F4C2B4-8854-454C-92DC-A86BA8D60261}" destId="{BC85606D-1C35-4BA1-ADC8-3710D2C6A41D}" srcOrd="1" destOrd="0" presId="urn:microsoft.com/office/officeart/2005/8/layout/hierarchy1"/>
    <dgm:cxn modelId="{1CF583CD-D9A3-4CBB-9F2C-87A204713D17}" type="presParOf" srcId="{88A4F62E-748A-4A85-903F-66EC4E66A840}" destId="{44416466-0C3A-4BDF-9D54-B3D346B2EF93}" srcOrd="1" destOrd="0" presId="urn:microsoft.com/office/officeart/2005/8/layout/hierarchy1"/>
    <dgm:cxn modelId="{72F36813-59DF-44E3-8466-4C0E7B68B699}" type="presParOf" srcId="{44416466-0C3A-4BDF-9D54-B3D346B2EF93}" destId="{1321E1D3-CBD1-4993-808F-B8F04B29A51B}" srcOrd="0" destOrd="0" presId="urn:microsoft.com/office/officeart/2005/8/layout/hierarchy1"/>
    <dgm:cxn modelId="{ACDC33B1-60F7-4F73-B89F-211F9547DB20}" type="presParOf" srcId="{44416466-0C3A-4BDF-9D54-B3D346B2EF93}" destId="{0A048271-5973-453E-A86D-28738053ADBF}" srcOrd="1" destOrd="0" presId="urn:microsoft.com/office/officeart/2005/8/layout/hierarchy1"/>
    <dgm:cxn modelId="{D7AF3068-F32E-47A8-8916-868FC9610F64}" type="presParOf" srcId="{0A048271-5973-453E-A86D-28738053ADBF}" destId="{F26871A5-7278-4545-B073-73A3E3257D14}" srcOrd="0" destOrd="0" presId="urn:microsoft.com/office/officeart/2005/8/layout/hierarchy1"/>
    <dgm:cxn modelId="{228B37C4-E6E2-44A3-9FAF-8028D42F4DAA}" type="presParOf" srcId="{F26871A5-7278-4545-B073-73A3E3257D14}" destId="{4BCDA1C6-BD44-488B-927A-B20A420FAF2A}" srcOrd="0" destOrd="0" presId="urn:microsoft.com/office/officeart/2005/8/layout/hierarchy1"/>
    <dgm:cxn modelId="{536B9F7C-FFF6-490E-A03E-882716562FC2}" type="presParOf" srcId="{F26871A5-7278-4545-B073-73A3E3257D14}" destId="{0646BBBC-A34E-4EEE-A242-F68F1DCA9762}" srcOrd="1" destOrd="0" presId="urn:microsoft.com/office/officeart/2005/8/layout/hierarchy1"/>
    <dgm:cxn modelId="{65B1C7C8-27FA-43D7-B629-246717EB8ADD}" type="presParOf" srcId="{0A048271-5973-453E-A86D-28738053ADBF}" destId="{E6535AD4-554F-4E03-94F0-B6158CC40D17}" srcOrd="1" destOrd="0" presId="urn:microsoft.com/office/officeart/2005/8/layout/hierarchy1"/>
    <dgm:cxn modelId="{D74E3572-E34B-4CA0-8A8C-014B6EC3F00C}" type="presParOf" srcId="{44416466-0C3A-4BDF-9D54-B3D346B2EF93}" destId="{988A58AA-BBD7-42B6-B88B-955AB545C64B}" srcOrd="2" destOrd="0" presId="urn:microsoft.com/office/officeart/2005/8/layout/hierarchy1"/>
    <dgm:cxn modelId="{22F5E06B-D946-415F-9DBD-9AFAE1FBAF0C}" type="presParOf" srcId="{44416466-0C3A-4BDF-9D54-B3D346B2EF93}" destId="{28C13505-F858-4D30-AC85-28D1AE3A7EBB}" srcOrd="3" destOrd="0" presId="urn:microsoft.com/office/officeart/2005/8/layout/hierarchy1"/>
    <dgm:cxn modelId="{22890523-C6E5-427C-948A-8690271B0BA3}" type="presParOf" srcId="{28C13505-F858-4D30-AC85-28D1AE3A7EBB}" destId="{CF2681E7-C5B9-4C88-B1FB-637D4BCA62FA}" srcOrd="0" destOrd="0" presId="urn:microsoft.com/office/officeart/2005/8/layout/hierarchy1"/>
    <dgm:cxn modelId="{97573AB1-7EC8-497C-9826-1CE3F9842EED}" type="presParOf" srcId="{CF2681E7-C5B9-4C88-B1FB-637D4BCA62FA}" destId="{F502503D-E128-4D88-8306-40856E227A13}" srcOrd="0" destOrd="0" presId="urn:microsoft.com/office/officeart/2005/8/layout/hierarchy1"/>
    <dgm:cxn modelId="{3CABC23C-8330-4706-A2BA-6A17E747E1A3}" type="presParOf" srcId="{CF2681E7-C5B9-4C88-B1FB-637D4BCA62FA}" destId="{E6B5B033-F11F-4099-AF66-A64BDB9B9E70}" srcOrd="1" destOrd="0" presId="urn:microsoft.com/office/officeart/2005/8/layout/hierarchy1"/>
    <dgm:cxn modelId="{067028B8-87D1-410E-965E-1797E7B5A2A2}" type="presParOf" srcId="{28C13505-F858-4D30-AC85-28D1AE3A7EBB}" destId="{0C305ED6-A469-4BF0-A888-F43EA048BAE7}" srcOrd="1" destOrd="0" presId="urn:microsoft.com/office/officeart/2005/8/layout/hierarchy1"/>
    <dgm:cxn modelId="{D949FD98-CFBB-4E2C-B4F3-A140B888D9FA}" type="presParOf" srcId="{49495A1B-24A2-4D2C-BE38-9C965329E766}" destId="{4F5BC90F-35CD-4C8E-BE12-D065E0DB9C5F}" srcOrd="2" destOrd="0" presId="urn:microsoft.com/office/officeart/2005/8/layout/hierarchy1"/>
    <dgm:cxn modelId="{21A958B8-C313-4E27-BB8A-4A999229065A}" type="presParOf" srcId="{49495A1B-24A2-4D2C-BE38-9C965329E766}" destId="{DA8B7823-74D0-4F26-9DBA-D0615727F14D}" srcOrd="3" destOrd="0" presId="urn:microsoft.com/office/officeart/2005/8/layout/hierarchy1"/>
    <dgm:cxn modelId="{F6838A6F-25C2-456D-8BB4-8AF9A5E87622}" type="presParOf" srcId="{DA8B7823-74D0-4F26-9DBA-D0615727F14D}" destId="{C0CDEB36-34B7-46B8-9CA1-3B9BC3660C9F}" srcOrd="0" destOrd="0" presId="urn:microsoft.com/office/officeart/2005/8/layout/hierarchy1"/>
    <dgm:cxn modelId="{1FB947E8-C282-48CD-B4C8-75B5A0B043FD}" type="presParOf" srcId="{C0CDEB36-34B7-46B8-9CA1-3B9BC3660C9F}" destId="{1920BE5C-6451-4546-A534-8F551A601607}" srcOrd="0" destOrd="0" presId="urn:microsoft.com/office/officeart/2005/8/layout/hierarchy1"/>
    <dgm:cxn modelId="{E04AF26E-5F65-4734-B1DA-36C85EE4B622}" type="presParOf" srcId="{C0CDEB36-34B7-46B8-9CA1-3B9BC3660C9F}" destId="{AEB12FF7-5D19-48F9-ADA8-76DD9F21A85A}" srcOrd="1" destOrd="0" presId="urn:microsoft.com/office/officeart/2005/8/layout/hierarchy1"/>
    <dgm:cxn modelId="{BA5819F3-D1D0-412F-BE26-E323B2B81F81}" type="presParOf" srcId="{DA8B7823-74D0-4F26-9DBA-D0615727F14D}" destId="{94B44857-5A23-4E53-8C46-9BAC51436B5B}" srcOrd="1" destOrd="0" presId="urn:microsoft.com/office/officeart/2005/8/layout/hierarchy1"/>
    <dgm:cxn modelId="{36BAA8B7-479A-4552-9154-4463D3883040}" type="presParOf" srcId="{94B44857-5A23-4E53-8C46-9BAC51436B5B}" destId="{2B1CAB05-AFBE-4896-A0D2-385A13F1E068}" srcOrd="0" destOrd="0" presId="urn:microsoft.com/office/officeart/2005/8/layout/hierarchy1"/>
    <dgm:cxn modelId="{8D6D3037-DE98-41EB-81E6-CF6F1E410A3D}" type="presParOf" srcId="{94B44857-5A23-4E53-8C46-9BAC51436B5B}" destId="{DF627EA3-6821-4F7C-A37E-47F5AF61E166}" srcOrd="1" destOrd="0" presId="urn:microsoft.com/office/officeart/2005/8/layout/hierarchy1"/>
    <dgm:cxn modelId="{0F64553D-FD26-42D6-A818-12C36758488B}" type="presParOf" srcId="{DF627EA3-6821-4F7C-A37E-47F5AF61E166}" destId="{BA7ED01E-78BA-4242-8BC1-5BBEC5A2166D}" srcOrd="0" destOrd="0" presId="urn:microsoft.com/office/officeart/2005/8/layout/hierarchy1"/>
    <dgm:cxn modelId="{F9D6CCB3-FC33-48A8-B13A-F8C7DBCB0A3E}" type="presParOf" srcId="{BA7ED01E-78BA-4242-8BC1-5BBEC5A2166D}" destId="{F1EB54E6-6D03-45EA-990F-54C3960E1227}" srcOrd="0" destOrd="0" presId="urn:microsoft.com/office/officeart/2005/8/layout/hierarchy1"/>
    <dgm:cxn modelId="{37FBD924-FAB5-490E-BCD1-AD8F15883758}" type="presParOf" srcId="{BA7ED01E-78BA-4242-8BC1-5BBEC5A2166D}" destId="{8BB234A2-FF5C-4B55-AD84-374C09A41BF5}" srcOrd="1" destOrd="0" presId="urn:microsoft.com/office/officeart/2005/8/layout/hierarchy1"/>
    <dgm:cxn modelId="{7B065559-D0E0-4FCE-A197-CECB9A10BB6E}" type="presParOf" srcId="{DF627EA3-6821-4F7C-A37E-47F5AF61E166}" destId="{84163C7F-2C41-4328-AC2B-373831AB8288}" srcOrd="1" destOrd="0" presId="urn:microsoft.com/office/officeart/2005/8/layout/hierarchy1"/>
    <dgm:cxn modelId="{5C310A8E-6019-4BD4-A74A-79E34CB23FC3}" type="presParOf" srcId="{49495A1B-24A2-4D2C-BE38-9C965329E766}" destId="{9011A4C4-A780-42B2-BFB3-99AF5DCB6DB7}" srcOrd="4" destOrd="0" presId="urn:microsoft.com/office/officeart/2005/8/layout/hierarchy1"/>
    <dgm:cxn modelId="{D9874AE9-2BCE-401E-B440-1B01D2297038}" type="presParOf" srcId="{49495A1B-24A2-4D2C-BE38-9C965329E766}" destId="{84B47611-EF2A-49A2-B8A7-66509E90CE76}" srcOrd="5" destOrd="0" presId="urn:microsoft.com/office/officeart/2005/8/layout/hierarchy1"/>
    <dgm:cxn modelId="{2A171915-EBAC-469E-BA51-598E71E4EBE0}" type="presParOf" srcId="{84B47611-EF2A-49A2-B8A7-66509E90CE76}" destId="{40437259-05E8-440B-8745-F62E74EA0926}" srcOrd="0" destOrd="0" presId="urn:microsoft.com/office/officeart/2005/8/layout/hierarchy1"/>
    <dgm:cxn modelId="{DDB34695-CF68-43AA-8F98-B38B78B4E46E}" type="presParOf" srcId="{40437259-05E8-440B-8745-F62E74EA0926}" destId="{02446A04-E659-4E0A-A006-200C6CED5B85}" srcOrd="0" destOrd="0" presId="urn:microsoft.com/office/officeart/2005/8/layout/hierarchy1"/>
    <dgm:cxn modelId="{F385109E-93F9-476F-AFC3-EFF2B0C035F5}" type="presParOf" srcId="{40437259-05E8-440B-8745-F62E74EA0926}" destId="{D26EF6C9-0A73-4B04-8FD2-179445D54B1E}" srcOrd="1" destOrd="0" presId="urn:microsoft.com/office/officeart/2005/8/layout/hierarchy1"/>
    <dgm:cxn modelId="{72BA3CA0-DE7E-44C8-B41F-3B21B3526D4D}" type="presParOf" srcId="{84B47611-EF2A-49A2-B8A7-66509E90CE76}" destId="{8D43DD5F-B277-4D30-B6D8-1C2D402F6C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73135" custLinFactNeighborX="19601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354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15074A-ABDB-4026-9C4C-C71DE227A761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BF35BB-EB15-408F-A9F3-7586120F1AB9}">
      <dgm:prSet phldrT="[Text]"/>
      <dgm:spPr/>
      <dgm:t>
        <a:bodyPr/>
        <a:lstStyle/>
        <a:p>
          <a:r>
            <a:rPr lang="fr-FR" dirty="0"/>
            <a:t>Exchange rate TND/Euro</a:t>
          </a:r>
          <a:endParaRPr lang="en-US" dirty="0"/>
        </a:p>
      </dgm:t>
    </dgm:pt>
    <dgm:pt modelId="{982FAB7C-9B9D-4821-A5D6-447795DB3C80}" type="parTrans" cxnId="{38FF7FAD-2906-49D4-9DBF-17BFCFC9DCE4}">
      <dgm:prSet/>
      <dgm:spPr/>
      <dgm:t>
        <a:bodyPr/>
        <a:lstStyle/>
        <a:p>
          <a:endParaRPr lang="en-US"/>
        </a:p>
      </dgm:t>
    </dgm:pt>
    <dgm:pt modelId="{A4F65B48-4436-4F41-AFC4-40F33A9C73EC}" type="sibTrans" cxnId="{38FF7FAD-2906-49D4-9DBF-17BFCFC9DCE4}">
      <dgm:prSet/>
      <dgm:spPr/>
      <dgm:t>
        <a:bodyPr/>
        <a:lstStyle/>
        <a:p>
          <a:endParaRPr lang="en-US"/>
        </a:p>
      </dgm:t>
    </dgm:pt>
    <dgm:pt modelId="{46CBC08E-C503-4540-8CC4-2B42F96055B2}">
      <dgm:prSet phldrT="[Text]" custT="1"/>
      <dgm:spPr/>
      <dgm:t>
        <a:bodyPr/>
        <a:lstStyle/>
        <a:p>
          <a:r>
            <a:rPr lang="fr-FR" sz="1600" dirty="0"/>
            <a:t>CPI</a:t>
          </a:r>
          <a:r>
            <a:rPr lang="fr-FR" sz="1200" dirty="0"/>
            <a:t> </a:t>
          </a:r>
          <a:endParaRPr lang="en-US" sz="1200" dirty="0"/>
        </a:p>
      </dgm:t>
    </dgm:pt>
    <dgm:pt modelId="{C8C73797-2431-407D-829E-3285563BCC77}" type="parTrans" cxnId="{4AC24CE0-D031-42F0-8B2F-AE86AC44CCAB}">
      <dgm:prSet/>
      <dgm:spPr/>
      <dgm:t>
        <a:bodyPr/>
        <a:lstStyle/>
        <a:p>
          <a:endParaRPr lang="en-US"/>
        </a:p>
      </dgm:t>
    </dgm:pt>
    <dgm:pt modelId="{A05E82BF-BCB2-4C85-A35A-F7C34BB6FC89}" type="sibTrans" cxnId="{4AC24CE0-D031-42F0-8B2F-AE86AC44CCAB}">
      <dgm:prSet/>
      <dgm:spPr/>
      <dgm:t>
        <a:bodyPr/>
        <a:lstStyle/>
        <a:p>
          <a:endParaRPr lang="en-US"/>
        </a:p>
      </dgm:t>
    </dgm:pt>
    <dgm:pt modelId="{025D7A88-BAE7-4FE5-9E38-C4DA593E0D73}">
      <dgm:prSet phldrT="[Text]" custT="1"/>
      <dgm:spPr/>
      <dgm:t>
        <a:bodyPr/>
        <a:lstStyle/>
        <a:p>
          <a:r>
            <a:rPr lang="fr-FR" sz="1600" dirty="0"/>
            <a:t>IPI</a:t>
          </a:r>
          <a:endParaRPr lang="en-US" sz="1200" dirty="0"/>
        </a:p>
      </dgm:t>
    </dgm:pt>
    <dgm:pt modelId="{9A3A3A9D-A0DD-4E78-B75A-D100D533E7E9}" type="parTrans" cxnId="{A2D7499B-1183-420E-BBE1-D481AAA81924}">
      <dgm:prSet/>
      <dgm:spPr/>
      <dgm:t>
        <a:bodyPr/>
        <a:lstStyle/>
        <a:p>
          <a:endParaRPr lang="en-US"/>
        </a:p>
      </dgm:t>
    </dgm:pt>
    <dgm:pt modelId="{46CEA093-E1EC-465B-96B3-6D7830B642F3}" type="sibTrans" cxnId="{A2D7499B-1183-420E-BBE1-D481AAA81924}">
      <dgm:prSet/>
      <dgm:spPr/>
      <dgm:t>
        <a:bodyPr/>
        <a:lstStyle/>
        <a:p>
          <a:endParaRPr lang="en-US"/>
        </a:p>
      </dgm:t>
    </dgm:pt>
    <dgm:pt modelId="{089639F7-884F-418F-B88F-FB22615996BC}">
      <dgm:prSet phldrT="[Text]" custT="1"/>
      <dgm:spPr/>
      <dgm:t>
        <a:bodyPr/>
        <a:lstStyle/>
        <a:p>
          <a:r>
            <a:rPr lang="fr-FR" sz="1600" dirty="0"/>
            <a:t>Reserves</a:t>
          </a:r>
          <a:endParaRPr lang="en-US" sz="1600" dirty="0"/>
        </a:p>
      </dgm:t>
    </dgm:pt>
    <dgm:pt modelId="{30CC89B3-6DE4-4C03-9087-F0611627F7EA}" type="parTrans" cxnId="{34B4F521-6869-4ED4-8327-E0AE93EED091}">
      <dgm:prSet/>
      <dgm:spPr/>
      <dgm:t>
        <a:bodyPr/>
        <a:lstStyle/>
        <a:p>
          <a:endParaRPr lang="en-US"/>
        </a:p>
      </dgm:t>
    </dgm:pt>
    <dgm:pt modelId="{F91E674A-E2E7-4212-8664-63AB4AB5B91B}" type="sibTrans" cxnId="{34B4F521-6869-4ED4-8327-E0AE93EED091}">
      <dgm:prSet/>
      <dgm:spPr/>
      <dgm:t>
        <a:bodyPr/>
        <a:lstStyle/>
        <a:p>
          <a:endParaRPr lang="en-US"/>
        </a:p>
      </dgm:t>
    </dgm:pt>
    <dgm:pt modelId="{5399D098-84CE-4E45-8DB3-9E04561356BB}">
      <dgm:prSet phldrT="[Text]" custT="1"/>
      <dgm:spPr/>
      <dgm:t>
        <a:bodyPr/>
        <a:lstStyle/>
        <a:p>
          <a:r>
            <a:rPr lang="fr-FR" sz="1200" dirty="0"/>
            <a:t>Commercial balance</a:t>
          </a:r>
          <a:endParaRPr lang="en-US" sz="1200" dirty="0"/>
        </a:p>
      </dgm:t>
    </dgm:pt>
    <dgm:pt modelId="{47A97046-B98F-482F-ADD1-932169A72C39}" type="parTrans" cxnId="{91A62696-AA88-4845-854C-C6E2F4B33CA2}">
      <dgm:prSet/>
      <dgm:spPr/>
      <dgm:t>
        <a:bodyPr/>
        <a:lstStyle/>
        <a:p>
          <a:endParaRPr lang="en-US"/>
        </a:p>
      </dgm:t>
    </dgm:pt>
    <dgm:pt modelId="{E13B57EC-DA0B-4E93-B95F-70D34FA7639E}" type="sibTrans" cxnId="{91A62696-AA88-4845-854C-C6E2F4B33CA2}">
      <dgm:prSet/>
      <dgm:spPr/>
      <dgm:t>
        <a:bodyPr/>
        <a:lstStyle/>
        <a:p>
          <a:endParaRPr lang="en-US"/>
        </a:p>
      </dgm:t>
    </dgm:pt>
    <dgm:pt modelId="{90F007A2-FAD7-4FF3-B2CE-65DA81243F84}">
      <dgm:prSet phldrT="[Text]" custT="1"/>
      <dgm:spPr/>
      <dgm:t>
        <a:bodyPr/>
        <a:lstStyle/>
        <a:p>
          <a:r>
            <a:rPr lang="fr-FR" sz="1600" dirty="0"/>
            <a:t>Interest rate</a:t>
          </a:r>
          <a:endParaRPr lang="en-US" sz="1600" dirty="0"/>
        </a:p>
      </dgm:t>
    </dgm:pt>
    <dgm:pt modelId="{68518D0E-567D-4F28-AACD-8F82C4A36705}" type="parTrans" cxnId="{5B74908C-D10D-4024-848E-612095C51025}">
      <dgm:prSet/>
      <dgm:spPr/>
      <dgm:t>
        <a:bodyPr/>
        <a:lstStyle/>
        <a:p>
          <a:endParaRPr lang="en-US"/>
        </a:p>
      </dgm:t>
    </dgm:pt>
    <dgm:pt modelId="{FDACBC9D-66BC-4496-A07D-4398C8882666}" type="sibTrans" cxnId="{5B74908C-D10D-4024-848E-612095C51025}">
      <dgm:prSet/>
      <dgm:spPr/>
      <dgm:t>
        <a:bodyPr/>
        <a:lstStyle/>
        <a:p>
          <a:endParaRPr lang="en-US"/>
        </a:p>
      </dgm:t>
    </dgm:pt>
    <dgm:pt modelId="{A77AB06D-A780-457B-8E38-585934D38AE5}">
      <dgm:prSet phldrT="[Text]" custT="1"/>
      <dgm:spPr/>
      <dgm:t>
        <a:bodyPr/>
        <a:lstStyle/>
        <a:p>
          <a:r>
            <a:rPr lang="fr-FR" sz="1600" dirty="0"/>
            <a:t>M3</a:t>
          </a:r>
          <a:endParaRPr lang="en-US" sz="1600" dirty="0"/>
        </a:p>
      </dgm:t>
    </dgm:pt>
    <dgm:pt modelId="{5A10E045-3AED-4909-8F53-15CC2800094A}" type="parTrans" cxnId="{A5B70004-F514-4B2C-8C1D-5C02C2DD496D}">
      <dgm:prSet/>
      <dgm:spPr/>
      <dgm:t>
        <a:bodyPr/>
        <a:lstStyle/>
        <a:p>
          <a:endParaRPr lang="en-US"/>
        </a:p>
      </dgm:t>
    </dgm:pt>
    <dgm:pt modelId="{81ED08B1-728E-419D-B2EB-7A67B0B01E28}" type="sibTrans" cxnId="{A5B70004-F514-4B2C-8C1D-5C02C2DD496D}">
      <dgm:prSet/>
      <dgm:spPr/>
      <dgm:t>
        <a:bodyPr/>
        <a:lstStyle/>
        <a:p>
          <a:endParaRPr lang="en-US"/>
        </a:p>
      </dgm:t>
    </dgm:pt>
    <dgm:pt modelId="{76C503E8-9DF0-4CD3-9F2D-997A65DD0C66}">
      <dgm:prSet phldrT="[Text]" custT="1"/>
      <dgm:spPr/>
      <dgm:t>
        <a:bodyPr/>
        <a:lstStyle/>
        <a:p>
          <a:r>
            <a:rPr lang="fr-FR" sz="1600" dirty="0"/>
            <a:t>Exchange rate (dollar/euro)</a:t>
          </a:r>
          <a:endParaRPr lang="en-US" sz="1600" dirty="0"/>
        </a:p>
      </dgm:t>
    </dgm:pt>
    <dgm:pt modelId="{F04DFF91-1F85-4920-B7A4-9E5C8AFCE68B}" type="parTrans" cxnId="{7641A388-A57D-4BF8-A4E0-4535F6884058}">
      <dgm:prSet/>
      <dgm:spPr/>
      <dgm:t>
        <a:bodyPr/>
        <a:lstStyle/>
        <a:p>
          <a:endParaRPr lang="en-US"/>
        </a:p>
      </dgm:t>
    </dgm:pt>
    <dgm:pt modelId="{48EF28A7-785A-439A-9945-9DC576F9D666}" type="sibTrans" cxnId="{7641A388-A57D-4BF8-A4E0-4535F6884058}">
      <dgm:prSet/>
      <dgm:spPr/>
      <dgm:t>
        <a:bodyPr/>
        <a:lstStyle/>
        <a:p>
          <a:endParaRPr lang="en-US"/>
        </a:p>
      </dgm:t>
    </dgm:pt>
    <dgm:pt modelId="{F3B1C89F-C795-4160-8D44-EE1A47E7AD27}" type="pres">
      <dgm:prSet presAssocID="{3415074A-ABDB-4026-9C4C-C71DE227A76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1F5389-EFF0-49C3-B229-2F003DF6F7C6}" type="pres">
      <dgm:prSet presAssocID="{E0BF35BB-EB15-408F-A9F3-7586120F1AB9}" presName="centerShape" presStyleLbl="node0" presStyleIdx="0" presStyleCnt="1"/>
      <dgm:spPr/>
    </dgm:pt>
    <dgm:pt modelId="{F80AC2F1-B4F6-4654-A989-9F68352F7E33}" type="pres">
      <dgm:prSet presAssocID="{46CBC08E-C503-4540-8CC4-2B42F96055B2}" presName="node" presStyleLbl="node1" presStyleIdx="0" presStyleCnt="7">
        <dgm:presLayoutVars>
          <dgm:bulletEnabled val="1"/>
        </dgm:presLayoutVars>
      </dgm:prSet>
      <dgm:spPr/>
    </dgm:pt>
    <dgm:pt modelId="{C72D8B87-80FC-4524-A663-3CCC05FDAC64}" type="pres">
      <dgm:prSet presAssocID="{46CBC08E-C503-4540-8CC4-2B42F96055B2}" presName="dummy" presStyleCnt="0"/>
      <dgm:spPr/>
    </dgm:pt>
    <dgm:pt modelId="{AEEC01A7-340E-40C4-85D3-FD1B07EE0FB2}" type="pres">
      <dgm:prSet presAssocID="{A05E82BF-BCB2-4C85-A35A-F7C34BB6FC89}" presName="sibTrans" presStyleLbl="sibTrans2D1" presStyleIdx="0" presStyleCnt="7"/>
      <dgm:spPr/>
    </dgm:pt>
    <dgm:pt modelId="{F451113E-2E0B-45C8-A629-385FE6C372CB}" type="pres">
      <dgm:prSet presAssocID="{025D7A88-BAE7-4FE5-9E38-C4DA593E0D73}" presName="node" presStyleLbl="node1" presStyleIdx="1" presStyleCnt="7">
        <dgm:presLayoutVars>
          <dgm:bulletEnabled val="1"/>
        </dgm:presLayoutVars>
      </dgm:prSet>
      <dgm:spPr/>
    </dgm:pt>
    <dgm:pt modelId="{11D81BDC-1599-4F0C-AF8F-7EF5889767F0}" type="pres">
      <dgm:prSet presAssocID="{025D7A88-BAE7-4FE5-9E38-C4DA593E0D73}" presName="dummy" presStyleCnt="0"/>
      <dgm:spPr/>
    </dgm:pt>
    <dgm:pt modelId="{5937EEE5-B28A-4CCD-80B0-1ADCF83A55BC}" type="pres">
      <dgm:prSet presAssocID="{46CEA093-E1EC-465B-96B3-6D7830B642F3}" presName="sibTrans" presStyleLbl="sibTrans2D1" presStyleIdx="1" presStyleCnt="7"/>
      <dgm:spPr/>
    </dgm:pt>
    <dgm:pt modelId="{12F50478-E450-4968-9B9D-6A698C875C06}" type="pres">
      <dgm:prSet presAssocID="{089639F7-884F-418F-B88F-FB22615996BC}" presName="node" presStyleLbl="node1" presStyleIdx="2" presStyleCnt="7">
        <dgm:presLayoutVars>
          <dgm:bulletEnabled val="1"/>
        </dgm:presLayoutVars>
      </dgm:prSet>
      <dgm:spPr/>
    </dgm:pt>
    <dgm:pt modelId="{26DB23CB-6466-41C2-92FE-98C88D437CC9}" type="pres">
      <dgm:prSet presAssocID="{089639F7-884F-418F-B88F-FB22615996BC}" presName="dummy" presStyleCnt="0"/>
      <dgm:spPr/>
    </dgm:pt>
    <dgm:pt modelId="{32E92FAC-9680-4A58-A357-7B777A08C0A2}" type="pres">
      <dgm:prSet presAssocID="{F91E674A-E2E7-4212-8664-63AB4AB5B91B}" presName="sibTrans" presStyleLbl="sibTrans2D1" presStyleIdx="2" presStyleCnt="7"/>
      <dgm:spPr/>
    </dgm:pt>
    <dgm:pt modelId="{37BA15F4-5B01-4D6C-A587-12DC9941EA17}" type="pres">
      <dgm:prSet presAssocID="{5399D098-84CE-4E45-8DB3-9E04561356BB}" presName="node" presStyleLbl="node1" presStyleIdx="3" presStyleCnt="7">
        <dgm:presLayoutVars>
          <dgm:bulletEnabled val="1"/>
        </dgm:presLayoutVars>
      </dgm:prSet>
      <dgm:spPr/>
    </dgm:pt>
    <dgm:pt modelId="{1DD54527-B469-443B-8300-145B41CDA79D}" type="pres">
      <dgm:prSet presAssocID="{5399D098-84CE-4E45-8DB3-9E04561356BB}" presName="dummy" presStyleCnt="0"/>
      <dgm:spPr/>
    </dgm:pt>
    <dgm:pt modelId="{B5823354-EE6A-4221-8CCF-540B26208BD4}" type="pres">
      <dgm:prSet presAssocID="{E13B57EC-DA0B-4E93-B95F-70D34FA7639E}" presName="sibTrans" presStyleLbl="sibTrans2D1" presStyleIdx="3" presStyleCnt="7"/>
      <dgm:spPr/>
    </dgm:pt>
    <dgm:pt modelId="{53D3B12C-1EBC-4B6A-BBB2-D12F58DA5BAD}" type="pres">
      <dgm:prSet presAssocID="{A77AB06D-A780-457B-8E38-585934D38AE5}" presName="node" presStyleLbl="node1" presStyleIdx="4" presStyleCnt="7">
        <dgm:presLayoutVars>
          <dgm:bulletEnabled val="1"/>
        </dgm:presLayoutVars>
      </dgm:prSet>
      <dgm:spPr/>
    </dgm:pt>
    <dgm:pt modelId="{62F22748-D542-46A5-BCE9-82F7A1CA17CA}" type="pres">
      <dgm:prSet presAssocID="{A77AB06D-A780-457B-8E38-585934D38AE5}" presName="dummy" presStyleCnt="0"/>
      <dgm:spPr/>
    </dgm:pt>
    <dgm:pt modelId="{AA089643-DB8A-47D7-9349-ABC587F3CF0C}" type="pres">
      <dgm:prSet presAssocID="{81ED08B1-728E-419D-B2EB-7A67B0B01E28}" presName="sibTrans" presStyleLbl="sibTrans2D1" presStyleIdx="4" presStyleCnt="7"/>
      <dgm:spPr/>
    </dgm:pt>
    <dgm:pt modelId="{6C4DA48F-FCE7-491C-AED9-392090C11A50}" type="pres">
      <dgm:prSet presAssocID="{76C503E8-9DF0-4CD3-9F2D-997A65DD0C66}" presName="node" presStyleLbl="node1" presStyleIdx="5" presStyleCnt="7">
        <dgm:presLayoutVars>
          <dgm:bulletEnabled val="1"/>
        </dgm:presLayoutVars>
      </dgm:prSet>
      <dgm:spPr/>
    </dgm:pt>
    <dgm:pt modelId="{77F1040D-FA1E-4A96-B843-FFD917BB36CD}" type="pres">
      <dgm:prSet presAssocID="{76C503E8-9DF0-4CD3-9F2D-997A65DD0C66}" presName="dummy" presStyleCnt="0"/>
      <dgm:spPr/>
    </dgm:pt>
    <dgm:pt modelId="{34435352-B05A-4A7A-B1C1-EF3A3CE1A8C7}" type="pres">
      <dgm:prSet presAssocID="{48EF28A7-785A-439A-9945-9DC576F9D666}" presName="sibTrans" presStyleLbl="sibTrans2D1" presStyleIdx="5" presStyleCnt="7"/>
      <dgm:spPr/>
    </dgm:pt>
    <dgm:pt modelId="{74F6A339-A471-4795-A797-7159602C9E8E}" type="pres">
      <dgm:prSet presAssocID="{90F007A2-FAD7-4FF3-B2CE-65DA81243F84}" presName="node" presStyleLbl="node1" presStyleIdx="6" presStyleCnt="7">
        <dgm:presLayoutVars>
          <dgm:bulletEnabled val="1"/>
        </dgm:presLayoutVars>
      </dgm:prSet>
      <dgm:spPr/>
    </dgm:pt>
    <dgm:pt modelId="{68A0B7B9-722C-4AE0-ACD4-2ED54F9C18AE}" type="pres">
      <dgm:prSet presAssocID="{90F007A2-FAD7-4FF3-B2CE-65DA81243F84}" presName="dummy" presStyleCnt="0"/>
      <dgm:spPr/>
    </dgm:pt>
    <dgm:pt modelId="{C784470E-DDFE-4855-9D1B-88CA03E98070}" type="pres">
      <dgm:prSet presAssocID="{FDACBC9D-66BC-4496-A07D-4398C8882666}" presName="sibTrans" presStyleLbl="sibTrans2D1" presStyleIdx="6" presStyleCnt="7"/>
      <dgm:spPr/>
    </dgm:pt>
  </dgm:ptLst>
  <dgm:cxnLst>
    <dgm:cxn modelId="{65A5A602-1DFA-4F6A-8D64-E475B60C5D4E}" type="presOf" srcId="{A05E82BF-BCB2-4C85-A35A-F7C34BB6FC89}" destId="{AEEC01A7-340E-40C4-85D3-FD1B07EE0FB2}" srcOrd="0" destOrd="0" presId="urn:microsoft.com/office/officeart/2005/8/layout/radial6"/>
    <dgm:cxn modelId="{A5B70004-F514-4B2C-8C1D-5C02C2DD496D}" srcId="{E0BF35BB-EB15-408F-A9F3-7586120F1AB9}" destId="{A77AB06D-A780-457B-8E38-585934D38AE5}" srcOrd="4" destOrd="0" parTransId="{5A10E045-3AED-4909-8F53-15CC2800094A}" sibTransId="{81ED08B1-728E-419D-B2EB-7A67B0B01E28}"/>
    <dgm:cxn modelId="{9CCCC70A-9BC5-4E27-8CD3-5EC525AE571C}" type="presOf" srcId="{5399D098-84CE-4E45-8DB3-9E04561356BB}" destId="{37BA15F4-5B01-4D6C-A587-12DC9941EA17}" srcOrd="0" destOrd="0" presId="urn:microsoft.com/office/officeart/2005/8/layout/radial6"/>
    <dgm:cxn modelId="{B2BDAA17-4048-46E4-9BDF-DD7F2F2B88AC}" type="presOf" srcId="{F91E674A-E2E7-4212-8664-63AB4AB5B91B}" destId="{32E92FAC-9680-4A58-A357-7B777A08C0A2}" srcOrd="0" destOrd="0" presId="urn:microsoft.com/office/officeart/2005/8/layout/radial6"/>
    <dgm:cxn modelId="{34B4F521-6869-4ED4-8327-E0AE93EED091}" srcId="{E0BF35BB-EB15-408F-A9F3-7586120F1AB9}" destId="{089639F7-884F-418F-B88F-FB22615996BC}" srcOrd="2" destOrd="0" parTransId="{30CC89B3-6DE4-4C03-9087-F0611627F7EA}" sibTransId="{F91E674A-E2E7-4212-8664-63AB4AB5B91B}"/>
    <dgm:cxn modelId="{FEEAA65F-0F75-4596-95DA-78D698B50540}" type="presOf" srcId="{81ED08B1-728E-419D-B2EB-7A67B0B01E28}" destId="{AA089643-DB8A-47D7-9349-ABC587F3CF0C}" srcOrd="0" destOrd="0" presId="urn:microsoft.com/office/officeart/2005/8/layout/radial6"/>
    <dgm:cxn modelId="{74EF156A-984D-4E5E-B198-CDE6573EDEE4}" type="presOf" srcId="{3415074A-ABDB-4026-9C4C-C71DE227A761}" destId="{F3B1C89F-C795-4160-8D44-EE1A47E7AD27}" srcOrd="0" destOrd="0" presId="urn:microsoft.com/office/officeart/2005/8/layout/radial6"/>
    <dgm:cxn modelId="{8E8A516E-F96A-44A5-8B06-2C000D214372}" type="presOf" srcId="{48EF28A7-785A-439A-9945-9DC576F9D666}" destId="{34435352-B05A-4A7A-B1C1-EF3A3CE1A8C7}" srcOrd="0" destOrd="0" presId="urn:microsoft.com/office/officeart/2005/8/layout/radial6"/>
    <dgm:cxn modelId="{67247459-F4C1-4188-9CC3-99AAD64BBE40}" type="presOf" srcId="{A77AB06D-A780-457B-8E38-585934D38AE5}" destId="{53D3B12C-1EBC-4B6A-BBB2-D12F58DA5BAD}" srcOrd="0" destOrd="0" presId="urn:microsoft.com/office/officeart/2005/8/layout/radial6"/>
    <dgm:cxn modelId="{0CE0CC7A-BAE0-453F-9719-11C088B95211}" type="presOf" srcId="{089639F7-884F-418F-B88F-FB22615996BC}" destId="{12F50478-E450-4968-9B9D-6A698C875C06}" srcOrd="0" destOrd="0" presId="urn:microsoft.com/office/officeart/2005/8/layout/radial6"/>
    <dgm:cxn modelId="{EA7B1280-6B75-40E3-B298-16C6F169089C}" type="presOf" srcId="{46CEA093-E1EC-465B-96B3-6D7830B642F3}" destId="{5937EEE5-B28A-4CCD-80B0-1ADCF83A55BC}" srcOrd="0" destOrd="0" presId="urn:microsoft.com/office/officeart/2005/8/layout/radial6"/>
    <dgm:cxn modelId="{0072A781-AC5D-433A-BCD5-3F7D740772C9}" type="presOf" srcId="{76C503E8-9DF0-4CD3-9F2D-997A65DD0C66}" destId="{6C4DA48F-FCE7-491C-AED9-392090C11A50}" srcOrd="0" destOrd="0" presId="urn:microsoft.com/office/officeart/2005/8/layout/radial6"/>
    <dgm:cxn modelId="{7641A388-A57D-4BF8-A4E0-4535F6884058}" srcId="{E0BF35BB-EB15-408F-A9F3-7586120F1AB9}" destId="{76C503E8-9DF0-4CD3-9F2D-997A65DD0C66}" srcOrd="5" destOrd="0" parTransId="{F04DFF91-1F85-4920-B7A4-9E5C8AFCE68B}" sibTransId="{48EF28A7-785A-439A-9945-9DC576F9D666}"/>
    <dgm:cxn modelId="{5B74908C-D10D-4024-848E-612095C51025}" srcId="{E0BF35BB-EB15-408F-A9F3-7586120F1AB9}" destId="{90F007A2-FAD7-4FF3-B2CE-65DA81243F84}" srcOrd="6" destOrd="0" parTransId="{68518D0E-567D-4F28-AACD-8F82C4A36705}" sibTransId="{FDACBC9D-66BC-4496-A07D-4398C8882666}"/>
    <dgm:cxn modelId="{91A62696-AA88-4845-854C-C6E2F4B33CA2}" srcId="{E0BF35BB-EB15-408F-A9F3-7586120F1AB9}" destId="{5399D098-84CE-4E45-8DB3-9E04561356BB}" srcOrd="3" destOrd="0" parTransId="{47A97046-B98F-482F-ADD1-932169A72C39}" sibTransId="{E13B57EC-DA0B-4E93-B95F-70D34FA7639E}"/>
    <dgm:cxn modelId="{A2D7499B-1183-420E-BBE1-D481AAA81924}" srcId="{E0BF35BB-EB15-408F-A9F3-7586120F1AB9}" destId="{025D7A88-BAE7-4FE5-9E38-C4DA593E0D73}" srcOrd="1" destOrd="0" parTransId="{9A3A3A9D-A0DD-4E78-B75A-D100D533E7E9}" sibTransId="{46CEA093-E1EC-465B-96B3-6D7830B642F3}"/>
    <dgm:cxn modelId="{802494A7-7597-45D6-A9F2-17C9D6BE5F3C}" type="presOf" srcId="{90F007A2-FAD7-4FF3-B2CE-65DA81243F84}" destId="{74F6A339-A471-4795-A797-7159602C9E8E}" srcOrd="0" destOrd="0" presId="urn:microsoft.com/office/officeart/2005/8/layout/radial6"/>
    <dgm:cxn modelId="{38FF7FAD-2906-49D4-9DBF-17BFCFC9DCE4}" srcId="{3415074A-ABDB-4026-9C4C-C71DE227A761}" destId="{E0BF35BB-EB15-408F-A9F3-7586120F1AB9}" srcOrd="0" destOrd="0" parTransId="{982FAB7C-9B9D-4821-A5D6-447795DB3C80}" sibTransId="{A4F65B48-4436-4F41-AFC4-40F33A9C73EC}"/>
    <dgm:cxn modelId="{9E7FAFBB-552B-46E6-8D74-4DB42B88BA8A}" type="presOf" srcId="{46CBC08E-C503-4540-8CC4-2B42F96055B2}" destId="{F80AC2F1-B4F6-4654-A989-9F68352F7E33}" srcOrd="0" destOrd="0" presId="urn:microsoft.com/office/officeart/2005/8/layout/radial6"/>
    <dgm:cxn modelId="{7EF6C9CD-E542-40BB-B5DA-DEFB5FEB5886}" type="presOf" srcId="{025D7A88-BAE7-4FE5-9E38-C4DA593E0D73}" destId="{F451113E-2E0B-45C8-A629-385FE6C372CB}" srcOrd="0" destOrd="0" presId="urn:microsoft.com/office/officeart/2005/8/layout/radial6"/>
    <dgm:cxn modelId="{4AC24CE0-D031-42F0-8B2F-AE86AC44CCAB}" srcId="{E0BF35BB-EB15-408F-A9F3-7586120F1AB9}" destId="{46CBC08E-C503-4540-8CC4-2B42F96055B2}" srcOrd="0" destOrd="0" parTransId="{C8C73797-2431-407D-829E-3285563BCC77}" sibTransId="{A05E82BF-BCB2-4C85-A35A-F7C34BB6FC89}"/>
    <dgm:cxn modelId="{D6644BE6-2EFF-4700-8ED8-7AE2889B9619}" type="presOf" srcId="{FDACBC9D-66BC-4496-A07D-4398C8882666}" destId="{C784470E-DDFE-4855-9D1B-88CA03E98070}" srcOrd="0" destOrd="0" presId="urn:microsoft.com/office/officeart/2005/8/layout/radial6"/>
    <dgm:cxn modelId="{42AB6BEC-1859-4115-9096-882A467DB04A}" type="presOf" srcId="{E0BF35BB-EB15-408F-A9F3-7586120F1AB9}" destId="{3A1F5389-EFF0-49C3-B229-2F003DF6F7C6}" srcOrd="0" destOrd="0" presId="urn:microsoft.com/office/officeart/2005/8/layout/radial6"/>
    <dgm:cxn modelId="{9616C2EC-09B4-4357-A852-70B3E290D3E2}" type="presOf" srcId="{E13B57EC-DA0B-4E93-B95F-70D34FA7639E}" destId="{B5823354-EE6A-4221-8CCF-540B26208BD4}" srcOrd="0" destOrd="0" presId="urn:microsoft.com/office/officeart/2005/8/layout/radial6"/>
    <dgm:cxn modelId="{79028D3B-D89B-4C55-854B-1A25C288C3FB}" type="presParOf" srcId="{F3B1C89F-C795-4160-8D44-EE1A47E7AD27}" destId="{3A1F5389-EFF0-49C3-B229-2F003DF6F7C6}" srcOrd="0" destOrd="0" presId="urn:microsoft.com/office/officeart/2005/8/layout/radial6"/>
    <dgm:cxn modelId="{0D1B444B-D27B-4C62-A8C4-B02505AD082A}" type="presParOf" srcId="{F3B1C89F-C795-4160-8D44-EE1A47E7AD27}" destId="{F80AC2F1-B4F6-4654-A989-9F68352F7E33}" srcOrd="1" destOrd="0" presId="urn:microsoft.com/office/officeart/2005/8/layout/radial6"/>
    <dgm:cxn modelId="{440E918B-82AE-44AB-BC76-D49027EA539E}" type="presParOf" srcId="{F3B1C89F-C795-4160-8D44-EE1A47E7AD27}" destId="{C72D8B87-80FC-4524-A663-3CCC05FDAC64}" srcOrd="2" destOrd="0" presId="urn:microsoft.com/office/officeart/2005/8/layout/radial6"/>
    <dgm:cxn modelId="{20B6F7A3-537F-4EEF-BD32-69D06A994AD2}" type="presParOf" srcId="{F3B1C89F-C795-4160-8D44-EE1A47E7AD27}" destId="{AEEC01A7-340E-40C4-85D3-FD1B07EE0FB2}" srcOrd="3" destOrd="0" presId="urn:microsoft.com/office/officeart/2005/8/layout/radial6"/>
    <dgm:cxn modelId="{708A37F0-2639-4BE4-B55C-5A697DAB7110}" type="presParOf" srcId="{F3B1C89F-C795-4160-8D44-EE1A47E7AD27}" destId="{F451113E-2E0B-45C8-A629-385FE6C372CB}" srcOrd="4" destOrd="0" presId="urn:microsoft.com/office/officeart/2005/8/layout/radial6"/>
    <dgm:cxn modelId="{FFDEA51E-FBE5-4ED5-8B9C-96ED316EFC3A}" type="presParOf" srcId="{F3B1C89F-C795-4160-8D44-EE1A47E7AD27}" destId="{11D81BDC-1599-4F0C-AF8F-7EF5889767F0}" srcOrd="5" destOrd="0" presId="urn:microsoft.com/office/officeart/2005/8/layout/radial6"/>
    <dgm:cxn modelId="{D003EA3D-D4E5-4838-9A69-8A0C7EA458B6}" type="presParOf" srcId="{F3B1C89F-C795-4160-8D44-EE1A47E7AD27}" destId="{5937EEE5-B28A-4CCD-80B0-1ADCF83A55BC}" srcOrd="6" destOrd="0" presId="urn:microsoft.com/office/officeart/2005/8/layout/radial6"/>
    <dgm:cxn modelId="{084BBDED-A1E3-466F-9DE4-04749CE2F7FA}" type="presParOf" srcId="{F3B1C89F-C795-4160-8D44-EE1A47E7AD27}" destId="{12F50478-E450-4968-9B9D-6A698C875C06}" srcOrd="7" destOrd="0" presId="urn:microsoft.com/office/officeart/2005/8/layout/radial6"/>
    <dgm:cxn modelId="{2B1B22F3-F76C-4D90-9B64-1EA9A77348E9}" type="presParOf" srcId="{F3B1C89F-C795-4160-8D44-EE1A47E7AD27}" destId="{26DB23CB-6466-41C2-92FE-98C88D437CC9}" srcOrd="8" destOrd="0" presId="urn:microsoft.com/office/officeart/2005/8/layout/radial6"/>
    <dgm:cxn modelId="{4842A0AA-71BA-4C5A-A78F-64489A806A58}" type="presParOf" srcId="{F3B1C89F-C795-4160-8D44-EE1A47E7AD27}" destId="{32E92FAC-9680-4A58-A357-7B777A08C0A2}" srcOrd="9" destOrd="0" presId="urn:microsoft.com/office/officeart/2005/8/layout/radial6"/>
    <dgm:cxn modelId="{F1282500-5240-4BF0-83D6-9CCBDDE9FD4D}" type="presParOf" srcId="{F3B1C89F-C795-4160-8D44-EE1A47E7AD27}" destId="{37BA15F4-5B01-4D6C-A587-12DC9941EA17}" srcOrd="10" destOrd="0" presId="urn:microsoft.com/office/officeart/2005/8/layout/radial6"/>
    <dgm:cxn modelId="{0C5555E3-C3C9-4F8B-ACE7-2168E9C0B8A4}" type="presParOf" srcId="{F3B1C89F-C795-4160-8D44-EE1A47E7AD27}" destId="{1DD54527-B469-443B-8300-145B41CDA79D}" srcOrd="11" destOrd="0" presId="urn:microsoft.com/office/officeart/2005/8/layout/radial6"/>
    <dgm:cxn modelId="{50591A67-BC51-4F91-8236-4F4F1B6315FE}" type="presParOf" srcId="{F3B1C89F-C795-4160-8D44-EE1A47E7AD27}" destId="{B5823354-EE6A-4221-8CCF-540B26208BD4}" srcOrd="12" destOrd="0" presId="urn:microsoft.com/office/officeart/2005/8/layout/radial6"/>
    <dgm:cxn modelId="{50028393-F5AD-4815-B877-4F7F29043A6A}" type="presParOf" srcId="{F3B1C89F-C795-4160-8D44-EE1A47E7AD27}" destId="{53D3B12C-1EBC-4B6A-BBB2-D12F58DA5BAD}" srcOrd="13" destOrd="0" presId="urn:microsoft.com/office/officeart/2005/8/layout/radial6"/>
    <dgm:cxn modelId="{67E7EC54-C935-4E67-9016-995BA0F4F70C}" type="presParOf" srcId="{F3B1C89F-C795-4160-8D44-EE1A47E7AD27}" destId="{62F22748-D542-46A5-BCE9-82F7A1CA17CA}" srcOrd="14" destOrd="0" presId="urn:microsoft.com/office/officeart/2005/8/layout/radial6"/>
    <dgm:cxn modelId="{8F8660CF-52EA-4CAF-B7BF-C6C42B28C26F}" type="presParOf" srcId="{F3B1C89F-C795-4160-8D44-EE1A47E7AD27}" destId="{AA089643-DB8A-47D7-9349-ABC587F3CF0C}" srcOrd="15" destOrd="0" presId="urn:microsoft.com/office/officeart/2005/8/layout/radial6"/>
    <dgm:cxn modelId="{4BAD7F75-54A6-447D-96EB-090ECACF1280}" type="presParOf" srcId="{F3B1C89F-C795-4160-8D44-EE1A47E7AD27}" destId="{6C4DA48F-FCE7-491C-AED9-392090C11A50}" srcOrd="16" destOrd="0" presId="urn:microsoft.com/office/officeart/2005/8/layout/radial6"/>
    <dgm:cxn modelId="{55151E65-87EB-498F-9B01-033B32FB5026}" type="presParOf" srcId="{F3B1C89F-C795-4160-8D44-EE1A47E7AD27}" destId="{77F1040D-FA1E-4A96-B843-FFD917BB36CD}" srcOrd="17" destOrd="0" presId="urn:microsoft.com/office/officeart/2005/8/layout/radial6"/>
    <dgm:cxn modelId="{5C9EEA8B-21EB-47E4-95E6-CE85AEC7FD63}" type="presParOf" srcId="{F3B1C89F-C795-4160-8D44-EE1A47E7AD27}" destId="{34435352-B05A-4A7A-B1C1-EF3A3CE1A8C7}" srcOrd="18" destOrd="0" presId="urn:microsoft.com/office/officeart/2005/8/layout/radial6"/>
    <dgm:cxn modelId="{2B4C5500-6E26-45C5-9241-BC347EB45C39}" type="presParOf" srcId="{F3B1C89F-C795-4160-8D44-EE1A47E7AD27}" destId="{74F6A339-A471-4795-A797-7159602C9E8E}" srcOrd="19" destOrd="0" presId="urn:microsoft.com/office/officeart/2005/8/layout/radial6"/>
    <dgm:cxn modelId="{02CEDDDA-885C-4CBD-8FAB-4FDA719C5B82}" type="presParOf" srcId="{F3B1C89F-C795-4160-8D44-EE1A47E7AD27}" destId="{68A0B7B9-722C-4AE0-ACD4-2ED54F9C18AE}" srcOrd="20" destOrd="0" presId="urn:microsoft.com/office/officeart/2005/8/layout/radial6"/>
    <dgm:cxn modelId="{A84BAF8E-1792-4724-ADE3-53542BC1E322}" type="presParOf" srcId="{F3B1C89F-C795-4160-8D44-EE1A47E7AD27}" destId="{C784470E-DDFE-4855-9D1B-88CA03E98070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F1FBB9-0AEF-4F58-8991-C1E9ED5EA2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DEAA3C-39A4-4175-AC24-062B65772F2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80612E-41F2-44D1-A197-E08F6FEDEC32}" type="parTrans" cxnId="{78CFDBEE-B62B-4827-8153-EC64A1AE6B90}">
      <dgm:prSet/>
      <dgm:spPr/>
      <dgm:t>
        <a:bodyPr/>
        <a:lstStyle/>
        <a:p>
          <a:endParaRPr lang="en-US"/>
        </a:p>
      </dgm:t>
    </dgm:pt>
    <dgm:pt modelId="{9B9287F0-DF21-4EDE-9156-5572D8E371B4}" type="sibTrans" cxnId="{78CFDBEE-B62B-4827-8153-EC64A1AE6B90}">
      <dgm:prSet/>
      <dgm:spPr/>
      <dgm:t>
        <a:bodyPr/>
        <a:lstStyle/>
        <a:p>
          <a:endParaRPr lang="en-US"/>
        </a:p>
      </dgm:t>
    </dgm:pt>
    <dgm:pt modelId="{1B190385-98CA-4B98-8E19-9936B6D00C98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FE230-97D6-4A7D-9E61-BBB94F860B5F}" type="parTrans" cxnId="{91046E12-728D-4635-AD61-8F273D9A50BB}">
      <dgm:prSet/>
      <dgm:spPr/>
      <dgm:t>
        <a:bodyPr/>
        <a:lstStyle/>
        <a:p>
          <a:endParaRPr lang="en-US"/>
        </a:p>
      </dgm:t>
    </dgm:pt>
    <dgm:pt modelId="{5FC78566-B95D-4191-B8DD-CEE6DC0E0E1B}" type="sibTrans" cxnId="{91046E12-728D-4635-AD61-8F273D9A50BB}">
      <dgm:prSet/>
      <dgm:spPr/>
      <dgm:t>
        <a:bodyPr/>
        <a:lstStyle/>
        <a:p>
          <a:endParaRPr lang="en-US"/>
        </a:p>
      </dgm:t>
    </dgm:pt>
    <dgm:pt modelId="{D6871B70-39CD-44A8-8200-79F2A4F4AC34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A46CA-1C29-4F26-8F85-7FF30355F3BA}" type="parTrans" cxnId="{7162B427-8968-42C2-BFCF-66E19B25999C}">
      <dgm:prSet/>
      <dgm:spPr/>
      <dgm:t>
        <a:bodyPr/>
        <a:lstStyle/>
        <a:p>
          <a:endParaRPr lang="en-US"/>
        </a:p>
      </dgm:t>
    </dgm:pt>
    <dgm:pt modelId="{71F6002F-678E-437E-86AF-1443FD7ADAAD}" type="sibTrans" cxnId="{7162B427-8968-42C2-BFCF-66E19B25999C}">
      <dgm:prSet/>
      <dgm:spPr/>
      <dgm:t>
        <a:bodyPr/>
        <a:lstStyle/>
        <a:p>
          <a:endParaRPr lang="en-US"/>
        </a:p>
      </dgm:t>
    </dgm:pt>
    <dgm:pt modelId="{DE969E94-B278-4C5B-8B8B-1DFF708D2048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3BD0A-C4F2-430E-AA42-E0823EF04318}" type="parTrans" cxnId="{9F986561-35BE-4B35-BB3C-24FC8FA71D65}">
      <dgm:prSet/>
      <dgm:spPr/>
      <dgm:t>
        <a:bodyPr/>
        <a:lstStyle/>
        <a:p>
          <a:endParaRPr lang="en-US"/>
        </a:p>
      </dgm:t>
    </dgm:pt>
    <dgm:pt modelId="{8D7569FD-53DB-45B6-9D16-AAEA69AF6037}" type="sibTrans" cxnId="{9F986561-35BE-4B35-BB3C-24FC8FA71D65}">
      <dgm:prSet/>
      <dgm:spPr/>
      <dgm:t>
        <a:bodyPr/>
        <a:lstStyle/>
        <a:p>
          <a:endParaRPr lang="en-US"/>
        </a:p>
      </dgm:t>
    </dgm:pt>
    <dgm:pt modelId="{2496FE6F-EFDF-4060-9865-95ED00548213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35E98-3F30-4C14-9F1E-3C55594AAA6E}" type="parTrans" cxnId="{0B8DCB21-682D-45A3-828C-344C014E5810}">
      <dgm:prSet/>
      <dgm:spPr/>
      <dgm:t>
        <a:bodyPr/>
        <a:lstStyle/>
        <a:p>
          <a:endParaRPr lang="en-US"/>
        </a:p>
      </dgm:t>
    </dgm:pt>
    <dgm:pt modelId="{A8589F89-03B7-4EFB-9497-8FE8DB68F08A}" type="sibTrans" cxnId="{0B8DCB21-682D-45A3-828C-344C014E5810}">
      <dgm:prSet/>
      <dgm:spPr/>
      <dgm:t>
        <a:bodyPr/>
        <a:lstStyle/>
        <a:p>
          <a:endParaRPr lang="en-US"/>
        </a:p>
      </dgm:t>
    </dgm:pt>
    <dgm:pt modelId="{A737C8B2-E226-4F31-9700-13C09AA3CB06}">
      <dgm:prSet phldrT="[Text]" custT="1"/>
      <dgm:spPr/>
      <dgm:t>
        <a:bodyPr/>
        <a:lstStyle/>
        <a:p>
          <a:r>
            <a:rPr lang="fr-FR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14166-332A-4A19-B942-664A2C8F9FDF}" type="parTrans" cxnId="{54248920-00BA-4158-9C01-94E8B2AD4C33}">
      <dgm:prSet/>
      <dgm:spPr/>
      <dgm:t>
        <a:bodyPr/>
        <a:lstStyle/>
        <a:p>
          <a:endParaRPr lang="en-US"/>
        </a:p>
      </dgm:t>
    </dgm:pt>
    <dgm:pt modelId="{EB6D4FE4-C8B6-4EA6-9983-455D7D57ABDD}" type="sibTrans" cxnId="{54248920-00BA-4158-9C01-94E8B2AD4C33}">
      <dgm:prSet/>
      <dgm:spPr/>
      <dgm:t>
        <a:bodyPr/>
        <a:lstStyle/>
        <a:p>
          <a:endParaRPr lang="en-US"/>
        </a:p>
      </dgm:t>
    </dgm:pt>
    <dgm:pt modelId="{3DA73DDE-D6AE-42F8-AEB9-C9E0ED66DF5D}">
      <dgm:prSet phldrT="[Text]" custT="1"/>
      <dgm:spPr/>
      <dgm:t>
        <a:bodyPr/>
        <a:lstStyle/>
        <a:p>
          <a:r>
            <a:rPr kumimoji="1" lang="en-US" altLang="ja-JP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851D1-D5FC-4086-9017-4C8DD77D572B}" type="parTrans" cxnId="{398FF5E2-8220-40A7-BFD2-F11D53F7AACD}">
      <dgm:prSet/>
      <dgm:spPr/>
      <dgm:t>
        <a:bodyPr/>
        <a:lstStyle/>
        <a:p>
          <a:endParaRPr lang="en-US"/>
        </a:p>
      </dgm:t>
    </dgm:pt>
    <dgm:pt modelId="{D0899BC8-44E2-4475-A709-E4D17BD01391}" type="sibTrans" cxnId="{398FF5E2-8220-40A7-BFD2-F11D53F7AACD}">
      <dgm:prSet/>
      <dgm:spPr/>
      <dgm:t>
        <a:bodyPr/>
        <a:lstStyle/>
        <a:p>
          <a:endParaRPr lang="en-US"/>
        </a:p>
      </dgm:t>
    </dgm:pt>
    <dgm:pt modelId="{0C4F7E82-2052-4D4D-BA1F-A535C648E825}" type="pres">
      <dgm:prSet presAssocID="{4BF1FBB9-0AEF-4F58-8991-C1E9ED5EA246}" presName="Name0" presStyleCnt="0">
        <dgm:presLayoutVars>
          <dgm:dir/>
          <dgm:animLvl val="lvl"/>
          <dgm:resizeHandles val="exact"/>
        </dgm:presLayoutVars>
      </dgm:prSet>
      <dgm:spPr/>
    </dgm:pt>
    <dgm:pt modelId="{4C19EE12-2CD4-4CBB-A3C8-81C5C0907C1E}" type="pres">
      <dgm:prSet presAssocID="{10DEAA3C-39A4-4175-AC24-062B65772F23}" presName="parTxOnly" presStyleLbl="node1" presStyleIdx="0" presStyleCnt="7" custScaleY="67918" custLinFactNeighborX="-10993">
        <dgm:presLayoutVars>
          <dgm:chMax val="0"/>
          <dgm:chPref val="0"/>
          <dgm:bulletEnabled val="1"/>
        </dgm:presLayoutVars>
      </dgm:prSet>
      <dgm:spPr/>
    </dgm:pt>
    <dgm:pt modelId="{A5C6E798-79EC-40CB-8FD9-36EC5680CE41}" type="pres">
      <dgm:prSet presAssocID="{9B9287F0-DF21-4EDE-9156-5572D8E371B4}" presName="parTxOnlySpace" presStyleCnt="0"/>
      <dgm:spPr/>
    </dgm:pt>
    <dgm:pt modelId="{92537EB6-B562-4FD3-9FCA-D0A08A7390B4}" type="pres">
      <dgm:prSet presAssocID="{1B190385-98CA-4B98-8E19-9936B6D00C98}" presName="parTxOnly" presStyleLbl="node1" presStyleIdx="1" presStyleCnt="7" custScaleY="62561" custLinFactNeighborX="21986">
        <dgm:presLayoutVars>
          <dgm:chMax val="0"/>
          <dgm:chPref val="0"/>
          <dgm:bulletEnabled val="1"/>
        </dgm:presLayoutVars>
      </dgm:prSet>
      <dgm:spPr/>
    </dgm:pt>
    <dgm:pt modelId="{D1A48443-FA01-428D-BE96-CCF8C4D78BBB}" type="pres">
      <dgm:prSet presAssocID="{5FC78566-B95D-4191-B8DD-CEE6DC0E0E1B}" presName="parTxOnlySpace" presStyleCnt="0"/>
      <dgm:spPr/>
    </dgm:pt>
    <dgm:pt modelId="{871F8B7B-5CE8-463C-9E73-45F31F0415DA}" type="pres">
      <dgm:prSet presAssocID="{D6871B70-39CD-44A8-8200-79F2A4F4AC34}" presName="parTxOnly" presStyleLbl="node1" presStyleIdx="2" presStyleCnt="7" custScaleY="73135" custLinFactNeighborX="19601" custLinFactNeighborY="-108">
        <dgm:presLayoutVars>
          <dgm:chMax val="0"/>
          <dgm:chPref val="0"/>
          <dgm:bulletEnabled val="1"/>
        </dgm:presLayoutVars>
      </dgm:prSet>
      <dgm:spPr/>
    </dgm:pt>
    <dgm:pt modelId="{BDB70CAC-E95A-4705-BD71-E1E2AF7D2EE9}" type="pres">
      <dgm:prSet presAssocID="{71F6002F-678E-437E-86AF-1443FD7ADAAD}" presName="parTxOnlySpace" presStyleCnt="0"/>
      <dgm:spPr/>
    </dgm:pt>
    <dgm:pt modelId="{3211C103-8B62-48DD-973B-08894EB94B7E}" type="pres">
      <dgm:prSet presAssocID="{DE969E94-B278-4C5B-8B8B-1DFF708D2048}" presName="parTxOnly" presStyleLbl="node1" presStyleIdx="3" presStyleCnt="7" custScaleY="63544" custLinFactNeighborX="21986">
        <dgm:presLayoutVars>
          <dgm:chMax val="0"/>
          <dgm:chPref val="0"/>
          <dgm:bulletEnabled val="1"/>
        </dgm:presLayoutVars>
      </dgm:prSet>
      <dgm:spPr/>
    </dgm:pt>
    <dgm:pt modelId="{0E573CCC-E0A1-4872-9746-E440A007930A}" type="pres">
      <dgm:prSet presAssocID="{8D7569FD-53DB-45B6-9D16-AAEA69AF6037}" presName="parTxOnlySpace" presStyleCnt="0"/>
      <dgm:spPr/>
    </dgm:pt>
    <dgm:pt modelId="{669D7597-3935-4446-ABD0-5F1B96F01986}" type="pres">
      <dgm:prSet presAssocID="{2496FE6F-EFDF-4060-9865-95ED00548213}" presName="parTxOnly" presStyleLbl="node1" presStyleIdx="4" presStyleCnt="7" custScaleY="66713" custLinFactX="80806" custLinFactNeighborX="100000" custLinFactNeighborY="-206">
        <dgm:presLayoutVars>
          <dgm:chMax val="0"/>
          <dgm:chPref val="0"/>
          <dgm:bulletEnabled val="1"/>
        </dgm:presLayoutVars>
      </dgm:prSet>
      <dgm:spPr/>
    </dgm:pt>
    <dgm:pt modelId="{A12562F6-6350-4A04-B0BC-D4B84A9DCFA1}" type="pres">
      <dgm:prSet presAssocID="{A8589F89-03B7-4EFB-9497-8FE8DB68F08A}" presName="parTxOnlySpace" presStyleCnt="0"/>
      <dgm:spPr/>
    </dgm:pt>
    <dgm:pt modelId="{57494BC1-02C8-465A-86D2-67B076F5BDAA}" type="pres">
      <dgm:prSet presAssocID="{3DA73DDE-D6AE-42F8-AEB9-C9E0ED66DF5D}" presName="parTxOnly" presStyleLbl="node1" presStyleIdx="5" presStyleCnt="7" custScaleY="66713" custLinFactX="-78194" custLinFactNeighborX="-100000" custLinFactNeighborY="1545">
        <dgm:presLayoutVars>
          <dgm:chMax val="0"/>
          <dgm:chPref val="0"/>
          <dgm:bulletEnabled val="1"/>
        </dgm:presLayoutVars>
      </dgm:prSet>
      <dgm:spPr/>
    </dgm:pt>
    <dgm:pt modelId="{48F1CB2D-2DAE-4990-AA5D-0525618D621D}" type="pres">
      <dgm:prSet presAssocID="{D0899BC8-44E2-4475-A709-E4D17BD01391}" presName="parTxOnlySpace" presStyleCnt="0"/>
      <dgm:spPr/>
    </dgm:pt>
    <dgm:pt modelId="{9DE626E0-DE61-4027-9BCD-448AF779F0F7}" type="pres">
      <dgm:prSet presAssocID="{A737C8B2-E226-4F31-9700-13C09AA3CB06}" presName="parTxOnly" presStyleLbl="node1" presStyleIdx="6" presStyleCnt="7" custScaleY="66713">
        <dgm:presLayoutVars>
          <dgm:chMax val="0"/>
          <dgm:chPref val="0"/>
          <dgm:bulletEnabled val="1"/>
        </dgm:presLayoutVars>
      </dgm:prSet>
      <dgm:spPr/>
    </dgm:pt>
  </dgm:ptLst>
  <dgm:cxnLst>
    <dgm:cxn modelId="{91046E12-728D-4635-AD61-8F273D9A50BB}" srcId="{4BF1FBB9-0AEF-4F58-8991-C1E9ED5EA246}" destId="{1B190385-98CA-4B98-8E19-9936B6D00C98}" srcOrd="1" destOrd="0" parTransId="{9F0FE230-97D6-4A7D-9E61-BBB94F860B5F}" sibTransId="{5FC78566-B95D-4191-B8DD-CEE6DC0E0E1B}"/>
    <dgm:cxn modelId="{54248920-00BA-4158-9C01-94E8B2AD4C33}" srcId="{4BF1FBB9-0AEF-4F58-8991-C1E9ED5EA246}" destId="{A737C8B2-E226-4F31-9700-13C09AA3CB06}" srcOrd="6" destOrd="0" parTransId="{9F914166-332A-4A19-B942-664A2C8F9FDF}" sibTransId="{EB6D4FE4-C8B6-4EA6-9983-455D7D57ABDD}"/>
    <dgm:cxn modelId="{0B8DCB21-682D-45A3-828C-344C014E5810}" srcId="{4BF1FBB9-0AEF-4F58-8991-C1E9ED5EA246}" destId="{2496FE6F-EFDF-4060-9865-95ED00548213}" srcOrd="4" destOrd="0" parTransId="{1C135E98-3F30-4C14-9F1E-3C55594AAA6E}" sibTransId="{A8589F89-03B7-4EFB-9497-8FE8DB68F08A}"/>
    <dgm:cxn modelId="{7162B427-8968-42C2-BFCF-66E19B25999C}" srcId="{4BF1FBB9-0AEF-4F58-8991-C1E9ED5EA246}" destId="{D6871B70-39CD-44A8-8200-79F2A4F4AC34}" srcOrd="2" destOrd="0" parTransId="{06CA46CA-1C29-4F26-8F85-7FF30355F3BA}" sibTransId="{71F6002F-678E-437E-86AF-1443FD7ADAAD}"/>
    <dgm:cxn modelId="{9F986561-35BE-4B35-BB3C-24FC8FA71D65}" srcId="{4BF1FBB9-0AEF-4F58-8991-C1E9ED5EA246}" destId="{DE969E94-B278-4C5B-8B8B-1DFF708D2048}" srcOrd="3" destOrd="0" parTransId="{19F3BD0A-C4F2-430E-AA42-E0823EF04318}" sibTransId="{8D7569FD-53DB-45B6-9D16-AAEA69AF6037}"/>
    <dgm:cxn modelId="{69F2B764-3395-4711-93E7-B427BE974377}" type="presOf" srcId="{D6871B70-39CD-44A8-8200-79F2A4F4AC34}" destId="{871F8B7B-5CE8-463C-9E73-45F31F0415DA}" srcOrd="0" destOrd="0" presId="urn:microsoft.com/office/officeart/2005/8/layout/chevron1"/>
    <dgm:cxn modelId="{3AE18D78-85A3-4C68-ABD3-5FFE140B9FF1}" type="presOf" srcId="{2496FE6F-EFDF-4060-9865-95ED00548213}" destId="{669D7597-3935-4446-ABD0-5F1B96F01986}" srcOrd="0" destOrd="0" presId="urn:microsoft.com/office/officeart/2005/8/layout/chevron1"/>
    <dgm:cxn modelId="{DAC87B8B-2C02-44E7-AC7A-9052E6465CB7}" type="presOf" srcId="{DE969E94-B278-4C5B-8B8B-1DFF708D2048}" destId="{3211C103-8B62-48DD-973B-08894EB94B7E}" srcOrd="0" destOrd="0" presId="urn:microsoft.com/office/officeart/2005/8/layout/chevron1"/>
    <dgm:cxn modelId="{251002B6-DF37-43CA-A314-CD64B5E26218}" type="presOf" srcId="{4BF1FBB9-0AEF-4F58-8991-C1E9ED5EA246}" destId="{0C4F7E82-2052-4D4D-BA1F-A535C648E825}" srcOrd="0" destOrd="0" presId="urn:microsoft.com/office/officeart/2005/8/layout/chevron1"/>
    <dgm:cxn modelId="{8BFF28B6-E1BF-454B-AC80-95234A36D710}" type="presOf" srcId="{10DEAA3C-39A4-4175-AC24-062B65772F23}" destId="{4C19EE12-2CD4-4CBB-A3C8-81C5C0907C1E}" srcOrd="0" destOrd="0" presId="urn:microsoft.com/office/officeart/2005/8/layout/chevron1"/>
    <dgm:cxn modelId="{C739EEBE-6B08-46C8-BF80-6B3C36812169}" type="presOf" srcId="{1B190385-98CA-4B98-8E19-9936B6D00C98}" destId="{92537EB6-B562-4FD3-9FCA-D0A08A7390B4}" srcOrd="0" destOrd="0" presId="urn:microsoft.com/office/officeart/2005/8/layout/chevron1"/>
    <dgm:cxn modelId="{069A4EC0-94F4-45D3-8914-4085BF6CE36C}" type="presOf" srcId="{3DA73DDE-D6AE-42F8-AEB9-C9E0ED66DF5D}" destId="{57494BC1-02C8-465A-86D2-67B076F5BDAA}" srcOrd="0" destOrd="0" presId="urn:microsoft.com/office/officeart/2005/8/layout/chevron1"/>
    <dgm:cxn modelId="{398FF5E2-8220-40A7-BFD2-F11D53F7AACD}" srcId="{4BF1FBB9-0AEF-4F58-8991-C1E9ED5EA246}" destId="{3DA73DDE-D6AE-42F8-AEB9-C9E0ED66DF5D}" srcOrd="5" destOrd="0" parTransId="{C6B851D1-D5FC-4086-9017-4C8DD77D572B}" sibTransId="{D0899BC8-44E2-4475-A709-E4D17BD01391}"/>
    <dgm:cxn modelId="{78CFDBEE-B62B-4827-8153-EC64A1AE6B90}" srcId="{4BF1FBB9-0AEF-4F58-8991-C1E9ED5EA246}" destId="{10DEAA3C-39A4-4175-AC24-062B65772F23}" srcOrd="0" destOrd="0" parTransId="{2680612E-41F2-44D1-A197-E08F6FEDEC32}" sibTransId="{9B9287F0-DF21-4EDE-9156-5572D8E371B4}"/>
    <dgm:cxn modelId="{703E33F1-A7CF-4B00-96E2-8B4CCDDF6840}" type="presOf" srcId="{A737C8B2-E226-4F31-9700-13C09AA3CB06}" destId="{9DE626E0-DE61-4027-9BCD-448AF779F0F7}" srcOrd="0" destOrd="0" presId="urn:microsoft.com/office/officeart/2005/8/layout/chevron1"/>
    <dgm:cxn modelId="{30AD0494-D61F-4182-B95D-EA9110BFDF27}" type="presParOf" srcId="{0C4F7E82-2052-4D4D-BA1F-A535C648E825}" destId="{4C19EE12-2CD4-4CBB-A3C8-81C5C0907C1E}" srcOrd="0" destOrd="0" presId="urn:microsoft.com/office/officeart/2005/8/layout/chevron1"/>
    <dgm:cxn modelId="{FC7ABDC2-F4B5-4E18-8229-6A0A853CCFE1}" type="presParOf" srcId="{0C4F7E82-2052-4D4D-BA1F-A535C648E825}" destId="{A5C6E798-79EC-40CB-8FD9-36EC5680CE41}" srcOrd="1" destOrd="0" presId="urn:microsoft.com/office/officeart/2005/8/layout/chevron1"/>
    <dgm:cxn modelId="{DF3CD551-CE1D-4CF8-95D0-D93958C963A5}" type="presParOf" srcId="{0C4F7E82-2052-4D4D-BA1F-A535C648E825}" destId="{92537EB6-B562-4FD3-9FCA-D0A08A7390B4}" srcOrd="2" destOrd="0" presId="urn:microsoft.com/office/officeart/2005/8/layout/chevron1"/>
    <dgm:cxn modelId="{E3EB5CAB-A4EE-42E9-9887-0B0DF8C83EF2}" type="presParOf" srcId="{0C4F7E82-2052-4D4D-BA1F-A535C648E825}" destId="{D1A48443-FA01-428D-BE96-CCF8C4D78BBB}" srcOrd="3" destOrd="0" presId="urn:microsoft.com/office/officeart/2005/8/layout/chevron1"/>
    <dgm:cxn modelId="{D692174B-88F5-4701-ACAB-C0A905203DC4}" type="presParOf" srcId="{0C4F7E82-2052-4D4D-BA1F-A535C648E825}" destId="{871F8B7B-5CE8-463C-9E73-45F31F0415DA}" srcOrd="4" destOrd="0" presId="urn:microsoft.com/office/officeart/2005/8/layout/chevron1"/>
    <dgm:cxn modelId="{A8D1571A-E861-403A-A0A1-BD8B24888511}" type="presParOf" srcId="{0C4F7E82-2052-4D4D-BA1F-A535C648E825}" destId="{BDB70CAC-E95A-4705-BD71-E1E2AF7D2EE9}" srcOrd="5" destOrd="0" presId="urn:microsoft.com/office/officeart/2005/8/layout/chevron1"/>
    <dgm:cxn modelId="{D8FF6847-DD51-41FB-8C2D-E6FCDC8F8A49}" type="presParOf" srcId="{0C4F7E82-2052-4D4D-BA1F-A535C648E825}" destId="{3211C103-8B62-48DD-973B-08894EB94B7E}" srcOrd="6" destOrd="0" presId="urn:microsoft.com/office/officeart/2005/8/layout/chevron1"/>
    <dgm:cxn modelId="{8F777E21-A4B7-4F7A-A2C8-F8964FEAC771}" type="presParOf" srcId="{0C4F7E82-2052-4D4D-BA1F-A535C648E825}" destId="{0E573CCC-E0A1-4872-9746-E440A007930A}" srcOrd="7" destOrd="0" presId="urn:microsoft.com/office/officeart/2005/8/layout/chevron1"/>
    <dgm:cxn modelId="{54125683-48C4-4A73-9654-83802BB5028B}" type="presParOf" srcId="{0C4F7E82-2052-4D4D-BA1F-A535C648E825}" destId="{669D7597-3935-4446-ABD0-5F1B96F01986}" srcOrd="8" destOrd="0" presId="urn:microsoft.com/office/officeart/2005/8/layout/chevron1"/>
    <dgm:cxn modelId="{0FA9391C-CB49-4EFE-8DA7-8C29911ABA80}" type="presParOf" srcId="{0C4F7E82-2052-4D4D-BA1F-A535C648E825}" destId="{A12562F6-6350-4A04-B0BC-D4B84A9DCFA1}" srcOrd="9" destOrd="0" presId="urn:microsoft.com/office/officeart/2005/8/layout/chevron1"/>
    <dgm:cxn modelId="{6AE4A4CF-AC92-4645-A5C3-7813B55F6875}" type="presParOf" srcId="{0C4F7E82-2052-4D4D-BA1F-A535C648E825}" destId="{57494BC1-02C8-465A-86D2-67B076F5BDAA}" srcOrd="10" destOrd="0" presId="urn:microsoft.com/office/officeart/2005/8/layout/chevron1"/>
    <dgm:cxn modelId="{FD7441C4-7641-41D6-96CD-02C602FD4D96}" type="presParOf" srcId="{0C4F7E82-2052-4D4D-BA1F-A535C648E825}" destId="{48F1CB2D-2DAE-4990-AA5D-0525618D621D}" srcOrd="11" destOrd="0" presId="urn:microsoft.com/office/officeart/2005/8/layout/chevron1"/>
    <dgm:cxn modelId="{CCACD402-B7D1-463B-8D17-3C273CDC6FA6}" type="presParOf" srcId="{0C4F7E82-2052-4D4D-BA1F-A535C648E825}" destId="{9DE626E0-DE61-4027-9BCD-448AF779F0F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24582"/>
          <a:ext cx="1569427" cy="47873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366" y="424582"/>
        <a:ext cx="1090696" cy="478731"/>
      </dsp:txXfrm>
    </dsp:sp>
    <dsp:sp modelId="{92537EB6-B562-4FD3-9FCA-D0A08A7390B4}">
      <dsp:nvSpPr>
        <dsp:cNvPr id="0" name=""/>
        <dsp:cNvSpPr/>
      </dsp:nvSpPr>
      <dsp:spPr>
        <a:xfrm>
          <a:off x="1446989" y="473043"/>
          <a:ext cx="1569427" cy="38181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7894" y="473043"/>
        <a:ext cx="1187617" cy="381810"/>
      </dsp:txXfrm>
    </dsp:sp>
    <dsp:sp modelId="{871F8B7B-5CE8-463C-9E73-45F31F0415DA}">
      <dsp:nvSpPr>
        <dsp:cNvPr id="0" name=""/>
        <dsp:cNvSpPr/>
      </dsp:nvSpPr>
      <dsp:spPr>
        <a:xfrm>
          <a:off x="2855731" y="454856"/>
          <a:ext cx="1569427" cy="4168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145" y="454856"/>
        <a:ext cx="1152600" cy="416827"/>
      </dsp:txXfrm>
    </dsp:sp>
    <dsp:sp modelId="{3211C103-8B62-48DD-973B-08894EB94B7E}">
      <dsp:nvSpPr>
        <dsp:cNvPr id="0" name=""/>
        <dsp:cNvSpPr/>
      </dsp:nvSpPr>
      <dsp:spPr>
        <a:xfrm>
          <a:off x="4271958" y="464493"/>
          <a:ext cx="1569427" cy="398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413" y="464493"/>
        <a:ext cx="1170517" cy="398910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71958" y="419827"/>
          <a:ext cx="1569427" cy="488242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16079" y="419827"/>
        <a:ext cx="1081185" cy="488242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71958" y="419827"/>
          <a:ext cx="1569427" cy="488242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16079" y="419827"/>
        <a:ext cx="1081185" cy="488242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0BF99-3BB3-4F3B-96DF-9CBEDDED4A65}">
      <dsp:nvSpPr>
        <dsp:cNvPr id="0" name=""/>
        <dsp:cNvSpPr/>
      </dsp:nvSpPr>
      <dsp:spPr>
        <a:xfrm>
          <a:off x="7210" y="690719"/>
          <a:ext cx="2155261" cy="1293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Difference</a:t>
          </a:r>
          <a:r>
            <a:rPr lang="fr-FR" sz="2000" b="1" kern="1200" dirty="0"/>
            <a:t> </a:t>
          </a:r>
          <a:r>
            <a:rPr lang="fr-FR" sz="2000" b="1" kern="1200" dirty="0" err="1"/>
            <a:t>between</a:t>
          </a:r>
          <a:r>
            <a:rPr lang="fr-FR" sz="2000" b="1" kern="1200" dirty="0"/>
            <a:t> variables ’ </a:t>
          </a:r>
          <a:r>
            <a:rPr lang="fr-FR" sz="2000" b="1" kern="1200" dirty="0" err="1"/>
            <a:t>scale</a:t>
          </a:r>
          <a:endParaRPr lang="en-US" sz="2000" b="1" kern="1200" dirty="0"/>
        </a:p>
      </dsp:txBody>
      <dsp:txXfrm>
        <a:off x="45085" y="728594"/>
        <a:ext cx="2079511" cy="1217407"/>
      </dsp:txXfrm>
    </dsp:sp>
    <dsp:sp modelId="{CC6FA4FF-345C-44BD-A66E-FB5C257C3C4E}">
      <dsp:nvSpPr>
        <dsp:cNvPr id="0" name=""/>
        <dsp:cNvSpPr/>
      </dsp:nvSpPr>
      <dsp:spPr>
        <a:xfrm>
          <a:off x="2352135" y="1070045"/>
          <a:ext cx="456915" cy="53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>
        <a:off x="2352135" y="1176946"/>
        <a:ext cx="319841" cy="320702"/>
      </dsp:txXfrm>
    </dsp:sp>
    <dsp:sp modelId="{F6543378-22DD-4E1F-94C8-3C744F0F5005}">
      <dsp:nvSpPr>
        <dsp:cNvPr id="0" name=""/>
        <dsp:cNvSpPr/>
      </dsp:nvSpPr>
      <dsp:spPr>
        <a:xfrm>
          <a:off x="3024577" y="690719"/>
          <a:ext cx="2155261" cy="12931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Reduce</a:t>
          </a:r>
          <a:r>
            <a:rPr lang="fr-FR" sz="2000" b="1" kern="1200" dirty="0"/>
            <a:t> the </a:t>
          </a:r>
          <a:r>
            <a:rPr lang="fr-FR" sz="2000" b="1" kern="1200" dirty="0" err="1"/>
            <a:t>scale</a:t>
          </a:r>
          <a:endParaRPr lang="en-US" sz="2000" b="1" kern="1200" dirty="0"/>
        </a:p>
      </dsp:txBody>
      <dsp:txXfrm>
        <a:off x="3062452" y="728594"/>
        <a:ext cx="2079511" cy="1217407"/>
      </dsp:txXfrm>
    </dsp:sp>
    <dsp:sp modelId="{96409F25-D03F-4264-93E1-DCA84982C5FC}">
      <dsp:nvSpPr>
        <dsp:cNvPr id="0" name=""/>
        <dsp:cNvSpPr/>
      </dsp:nvSpPr>
      <dsp:spPr>
        <a:xfrm>
          <a:off x="5369502" y="1070045"/>
          <a:ext cx="456915" cy="53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>
        <a:off x="5369502" y="1176946"/>
        <a:ext cx="319841" cy="320702"/>
      </dsp:txXfrm>
    </dsp:sp>
    <dsp:sp modelId="{B6C148EF-62EE-454D-8E01-7523713AD8C5}">
      <dsp:nvSpPr>
        <dsp:cNvPr id="0" name=""/>
        <dsp:cNvSpPr/>
      </dsp:nvSpPr>
      <dsp:spPr>
        <a:xfrm>
          <a:off x="6041944" y="690719"/>
          <a:ext cx="2155261" cy="12931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Normality</a:t>
          </a:r>
          <a:r>
            <a:rPr lang="fr-FR" sz="2000" b="1" kern="1200" dirty="0"/>
            <a:t> test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(NOK)</a:t>
          </a:r>
          <a:endParaRPr lang="en-US" sz="2000" b="1" kern="1200" dirty="0"/>
        </a:p>
      </dsp:txBody>
      <dsp:txXfrm>
        <a:off x="6079819" y="728594"/>
        <a:ext cx="2079511" cy="1217407"/>
      </dsp:txXfrm>
    </dsp:sp>
    <dsp:sp modelId="{FCFF7566-6381-40FB-A69F-A8778A12085D}">
      <dsp:nvSpPr>
        <dsp:cNvPr id="0" name=""/>
        <dsp:cNvSpPr/>
      </dsp:nvSpPr>
      <dsp:spPr>
        <a:xfrm rot="5400000">
          <a:off x="6891117" y="2134744"/>
          <a:ext cx="456915" cy="53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-5400000">
        <a:off x="6959224" y="2173538"/>
        <a:ext cx="320702" cy="319841"/>
      </dsp:txXfrm>
    </dsp:sp>
    <dsp:sp modelId="{4158099D-1966-46E4-BF1B-A0EA70165D80}">
      <dsp:nvSpPr>
        <dsp:cNvPr id="0" name=""/>
        <dsp:cNvSpPr/>
      </dsp:nvSpPr>
      <dsp:spPr>
        <a:xfrm>
          <a:off x="6041944" y="2845981"/>
          <a:ext cx="2155261" cy="12931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Normalization</a:t>
          </a:r>
          <a:endParaRPr lang="en-US" sz="2000" b="1" kern="1200" dirty="0"/>
        </a:p>
      </dsp:txBody>
      <dsp:txXfrm>
        <a:off x="6079819" y="2883856"/>
        <a:ext cx="2079511" cy="1217407"/>
      </dsp:txXfrm>
    </dsp:sp>
    <dsp:sp modelId="{AE059469-E3D5-4BB9-B2EE-26127C7A2240}">
      <dsp:nvSpPr>
        <dsp:cNvPr id="0" name=""/>
        <dsp:cNvSpPr/>
      </dsp:nvSpPr>
      <dsp:spPr>
        <a:xfrm rot="10800000">
          <a:off x="5395365" y="3225307"/>
          <a:ext cx="456915" cy="53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10800000">
        <a:off x="5532439" y="3332208"/>
        <a:ext cx="319841" cy="320702"/>
      </dsp:txXfrm>
    </dsp:sp>
    <dsp:sp modelId="{AE67FA69-4BA2-4AFE-899A-6A7B1AF130D3}">
      <dsp:nvSpPr>
        <dsp:cNvPr id="0" name=""/>
        <dsp:cNvSpPr/>
      </dsp:nvSpPr>
      <dsp:spPr>
        <a:xfrm>
          <a:off x="3024577" y="2845981"/>
          <a:ext cx="2155261" cy="1293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Deleting</a:t>
          </a:r>
          <a:r>
            <a:rPr lang="fr-FR" sz="2000" b="1" kern="1200" dirty="0"/>
            <a:t> </a:t>
          </a:r>
          <a:r>
            <a:rPr lang="fr-FR" sz="2000" b="1" kern="1200" dirty="0" err="1"/>
            <a:t>outliers</a:t>
          </a:r>
          <a:endParaRPr lang="en-US" sz="2000" b="1" kern="1200" dirty="0"/>
        </a:p>
      </dsp:txBody>
      <dsp:txXfrm>
        <a:off x="3062452" y="2883856"/>
        <a:ext cx="2079511" cy="1217407"/>
      </dsp:txXfrm>
    </dsp:sp>
    <dsp:sp modelId="{BEE1F07A-5737-4C1A-95EF-4DD8E671308E}">
      <dsp:nvSpPr>
        <dsp:cNvPr id="0" name=""/>
        <dsp:cNvSpPr/>
      </dsp:nvSpPr>
      <dsp:spPr>
        <a:xfrm rot="10800000">
          <a:off x="2377998" y="3225307"/>
          <a:ext cx="456915" cy="53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10800000">
        <a:off x="2515072" y="3332208"/>
        <a:ext cx="319841" cy="320702"/>
      </dsp:txXfrm>
    </dsp:sp>
    <dsp:sp modelId="{C4B2D8D4-28AC-4FD0-A9EB-08B43F9B9D00}">
      <dsp:nvSpPr>
        <dsp:cNvPr id="0" name=""/>
        <dsp:cNvSpPr/>
      </dsp:nvSpPr>
      <dsp:spPr>
        <a:xfrm>
          <a:off x="7210" y="2845981"/>
          <a:ext cx="2155261" cy="1293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Scaled</a:t>
          </a:r>
          <a:r>
            <a:rPr lang="fr-FR" sz="2000" b="1" kern="1200" dirty="0"/>
            <a:t> </a:t>
          </a:r>
          <a:r>
            <a:rPr lang="fr-FR" sz="2000" b="1" kern="1200" dirty="0" err="1"/>
            <a:t>features</a:t>
          </a:r>
          <a:endParaRPr lang="en-US" sz="2000" b="1" kern="1200" dirty="0"/>
        </a:p>
      </dsp:txBody>
      <dsp:txXfrm>
        <a:off x="45085" y="2883856"/>
        <a:ext cx="2079511" cy="121740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87199" y="450305"/>
          <a:ext cx="1569427" cy="42728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842" y="450305"/>
        <a:ext cx="1142142" cy="427285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11226"/>
          <a:ext cx="1569427" cy="499328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7945" y="411226"/>
        <a:ext cx="1070099" cy="499328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87199" y="450305"/>
          <a:ext cx="1569427" cy="42728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842" y="450305"/>
        <a:ext cx="1142142" cy="427285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23983"/>
          <a:ext cx="1569427" cy="499328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7945" y="423983"/>
        <a:ext cx="1070099" cy="499328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87199" y="450305"/>
          <a:ext cx="1569427" cy="42728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842" y="450305"/>
        <a:ext cx="1142142" cy="427285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23983"/>
          <a:ext cx="1569427" cy="499328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7945" y="423983"/>
        <a:ext cx="1070099" cy="499328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87199" y="450305"/>
          <a:ext cx="1569427" cy="42728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842" y="450305"/>
        <a:ext cx="1142142" cy="427285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23983"/>
          <a:ext cx="1569427" cy="499328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7945" y="423983"/>
        <a:ext cx="1070099" cy="499328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87199" y="450305"/>
          <a:ext cx="1569427" cy="42728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842" y="450305"/>
        <a:ext cx="1142142" cy="427285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08740"/>
          <a:ext cx="1569427" cy="499328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7945" y="408740"/>
        <a:ext cx="1070099" cy="499328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87199" y="450305"/>
          <a:ext cx="1569427" cy="42728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842" y="450305"/>
        <a:ext cx="1142142" cy="427285"/>
      </dsp:txXfrm>
    </dsp:sp>
    <dsp:sp modelId="{669D7597-3935-4446-ABD0-5F1B96F01986}">
      <dsp:nvSpPr>
        <dsp:cNvPr id="0" name=""/>
        <dsp:cNvSpPr/>
      </dsp:nvSpPr>
      <dsp:spPr>
        <a:xfrm>
          <a:off x="7075071" y="384220"/>
          <a:ext cx="1569427" cy="5568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53506" y="384220"/>
        <a:ext cx="1012557" cy="556870"/>
      </dsp:txXfrm>
    </dsp:sp>
    <dsp:sp modelId="{57494BC1-02C8-465A-86D2-67B076F5BDAA}">
      <dsp:nvSpPr>
        <dsp:cNvPr id="0" name=""/>
        <dsp:cNvSpPr/>
      </dsp:nvSpPr>
      <dsp:spPr>
        <a:xfrm>
          <a:off x="5690978" y="451918"/>
          <a:ext cx="1569427" cy="43837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10164" y="451918"/>
        <a:ext cx="1131055" cy="438372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04DF9-104F-4DF7-B95A-F96618B3DB65}">
      <dsp:nvSpPr>
        <dsp:cNvPr id="0" name=""/>
        <dsp:cNvSpPr/>
      </dsp:nvSpPr>
      <dsp:spPr>
        <a:xfrm>
          <a:off x="0" y="661201"/>
          <a:ext cx="79248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8AE71-04F7-4BD1-B462-8102F74F2EF7}">
      <dsp:nvSpPr>
        <dsp:cNvPr id="0" name=""/>
        <dsp:cNvSpPr/>
      </dsp:nvSpPr>
      <dsp:spPr>
        <a:xfrm>
          <a:off x="396240" y="43538"/>
          <a:ext cx="5590906" cy="94238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>
              <a:solidFill>
                <a:schemeClr val="tx1"/>
              </a:solidFill>
            </a:rPr>
            <a:t>Make</a:t>
          </a:r>
          <a:r>
            <a:rPr lang="fr-FR" sz="1800" b="1" kern="1200" dirty="0">
              <a:solidFill>
                <a:schemeClr val="tx1"/>
              </a:solidFill>
            </a:rPr>
            <a:t> a </a:t>
          </a:r>
          <a:r>
            <a:rPr lang="fr-FR" sz="1800" b="1" kern="1200" dirty="0" err="1">
              <a:solidFill>
                <a:schemeClr val="tx1"/>
              </a:solidFill>
            </a:rPr>
            <a:t>theoratical</a:t>
          </a:r>
          <a:r>
            <a:rPr lang="fr-FR" sz="1800" b="1" kern="1200" dirty="0">
              <a:solidFill>
                <a:schemeClr val="tx1"/>
              </a:solidFill>
            </a:rPr>
            <a:t> </a:t>
          </a:r>
          <a:r>
            <a:rPr lang="fr-FR" sz="1800" b="1" kern="1200" dirty="0" err="1">
              <a:solidFill>
                <a:schemeClr val="tx1"/>
              </a:solidFill>
            </a:rPr>
            <a:t>study</a:t>
          </a:r>
          <a:r>
            <a:rPr lang="fr-FR" sz="1800" b="1" kern="1200" dirty="0">
              <a:solidFill>
                <a:schemeClr val="tx1"/>
              </a:solidFill>
            </a:rPr>
            <a:t> about the exchange rate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42243" y="89541"/>
        <a:ext cx="5498900" cy="850376"/>
      </dsp:txXfrm>
    </dsp:sp>
    <dsp:sp modelId="{95AE91D4-0B03-4DF8-B091-D3C7DFAFA5ED}">
      <dsp:nvSpPr>
        <dsp:cNvPr id="0" name=""/>
        <dsp:cNvSpPr/>
      </dsp:nvSpPr>
      <dsp:spPr>
        <a:xfrm>
          <a:off x="0" y="1952063"/>
          <a:ext cx="79248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86ADE-C1F5-4367-ADD5-5BBAEA9A8F98}">
      <dsp:nvSpPr>
        <dsp:cNvPr id="0" name=""/>
        <dsp:cNvSpPr/>
      </dsp:nvSpPr>
      <dsp:spPr>
        <a:xfrm>
          <a:off x="396240" y="1334401"/>
          <a:ext cx="5590906" cy="942382"/>
        </a:xfrm>
        <a:prstGeom prst="roundRect">
          <a:avLst/>
        </a:prstGeom>
        <a:solidFill>
          <a:srgbClr val="F0904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u="none" kern="1200" dirty="0">
            <a:solidFill>
              <a:schemeClr val="tx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>
              <a:solidFill>
                <a:schemeClr val="tx1"/>
              </a:solidFill>
            </a:rPr>
            <a:t>Preparing a data set in order to apply machine learning techniques and compare between </a:t>
          </a:r>
          <a:endParaRPr lang="en-US" sz="1800" b="1" kern="1200" dirty="0">
            <a:solidFill>
              <a:schemeClr val="tx1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tx1"/>
            </a:solidFill>
          </a:endParaRPr>
        </a:p>
      </dsp:txBody>
      <dsp:txXfrm>
        <a:off x="442243" y="1380404"/>
        <a:ext cx="5498900" cy="850376"/>
      </dsp:txXfrm>
    </dsp:sp>
    <dsp:sp modelId="{F3B4A3B0-23B4-4915-8D2A-A498F48437EB}">
      <dsp:nvSpPr>
        <dsp:cNvPr id="0" name=""/>
        <dsp:cNvSpPr/>
      </dsp:nvSpPr>
      <dsp:spPr>
        <a:xfrm>
          <a:off x="0" y="3242926"/>
          <a:ext cx="79248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F16BE-866A-4E9F-86A7-8288C13751E4}">
      <dsp:nvSpPr>
        <dsp:cNvPr id="0" name=""/>
        <dsp:cNvSpPr/>
      </dsp:nvSpPr>
      <dsp:spPr>
        <a:xfrm>
          <a:off x="396240" y="2625263"/>
          <a:ext cx="5590906" cy="942382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</a:rPr>
            <a:t>Coding with python in google collab .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42243" y="2671266"/>
        <a:ext cx="5498900" cy="850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24582"/>
          <a:ext cx="1569427" cy="47873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366" y="424582"/>
        <a:ext cx="1090696" cy="478731"/>
      </dsp:txXfrm>
    </dsp:sp>
    <dsp:sp modelId="{92537EB6-B562-4FD3-9FCA-D0A08A7390B4}">
      <dsp:nvSpPr>
        <dsp:cNvPr id="0" name=""/>
        <dsp:cNvSpPr/>
      </dsp:nvSpPr>
      <dsp:spPr>
        <a:xfrm>
          <a:off x="1446989" y="473043"/>
          <a:ext cx="1569427" cy="38181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7894" y="473043"/>
        <a:ext cx="1187617" cy="381810"/>
      </dsp:txXfrm>
    </dsp:sp>
    <dsp:sp modelId="{871F8B7B-5CE8-463C-9E73-45F31F0415DA}">
      <dsp:nvSpPr>
        <dsp:cNvPr id="0" name=""/>
        <dsp:cNvSpPr/>
      </dsp:nvSpPr>
      <dsp:spPr>
        <a:xfrm>
          <a:off x="2855731" y="454856"/>
          <a:ext cx="1569427" cy="4168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145" y="454856"/>
        <a:ext cx="1152600" cy="416827"/>
      </dsp:txXfrm>
    </dsp:sp>
    <dsp:sp modelId="{3211C103-8B62-48DD-973B-08894EB94B7E}">
      <dsp:nvSpPr>
        <dsp:cNvPr id="0" name=""/>
        <dsp:cNvSpPr/>
      </dsp:nvSpPr>
      <dsp:spPr>
        <a:xfrm>
          <a:off x="4271958" y="464493"/>
          <a:ext cx="1569427" cy="398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413" y="464493"/>
        <a:ext cx="1170517" cy="398910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87199" y="450305"/>
          <a:ext cx="1569427" cy="42728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842" y="450305"/>
        <a:ext cx="1142142" cy="427285"/>
      </dsp:txXfrm>
    </dsp:sp>
    <dsp:sp modelId="{669D7597-3935-4446-ABD0-5F1B96F01986}">
      <dsp:nvSpPr>
        <dsp:cNvPr id="0" name=""/>
        <dsp:cNvSpPr/>
      </dsp:nvSpPr>
      <dsp:spPr>
        <a:xfrm>
          <a:off x="7090311" y="457867"/>
          <a:ext cx="1569427" cy="4400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10342" y="457867"/>
        <a:ext cx="1129366" cy="440061"/>
      </dsp:txXfrm>
    </dsp:sp>
    <dsp:sp modelId="{57494BC1-02C8-465A-86D2-67B076F5BDAA}">
      <dsp:nvSpPr>
        <dsp:cNvPr id="0" name=""/>
        <dsp:cNvSpPr/>
      </dsp:nvSpPr>
      <dsp:spPr>
        <a:xfrm>
          <a:off x="5693520" y="457867"/>
          <a:ext cx="1569427" cy="43156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09301" y="457867"/>
        <a:ext cx="1137866" cy="431561"/>
      </dsp:txXfrm>
    </dsp:sp>
    <dsp:sp modelId="{9DE626E0-DE61-4027-9BCD-448AF779F0F7}">
      <dsp:nvSpPr>
        <dsp:cNvPr id="0" name=""/>
        <dsp:cNvSpPr/>
      </dsp:nvSpPr>
      <dsp:spPr>
        <a:xfrm>
          <a:off x="8474906" y="469788"/>
          <a:ext cx="1569427" cy="41880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69788"/>
        <a:ext cx="1150623" cy="41880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04DF9-104F-4DF7-B95A-F96618B3DB65}">
      <dsp:nvSpPr>
        <dsp:cNvPr id="0" name=""/>
        <dsp:cNvSpPr/>
      </dsp:nvSpPr>
      <dsp:spPr>
        <a:xfrm>
          <a:off x="0" y="512986"/>
          <a:ext cx="7924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8AE71-04F7-4BD1-B462-8102F74F2EF7}">
      <dsp:nvSpPr>
        <dsp:cNvPr id="0" name=""/>
        <dsp:cNvSpPr/>
      </dsp:nvSpPr>
      <dsp:spPr>
        <a:xfrm>
          <a:off x="396240" y="7625"/>
          <a:ext cx="5590906" cy="77104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/>
            <a:t>Implement the created models in an information system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33879" y="45264"/>
        <a:ext cx="5515628" cy="695762"/>
      </dsp:txXfrm>
    </dsp:sp>
    <dsp:sp modelId="{95AE91D4-0B03-4DF8-B091-D3C7DFAFA5ED}">
      <dsp:nvSpPr>
        <dsp:cNvPr id="0" name=""/>
        <dsp:cNvSpPr/>
      </dsp:nvSpPr>
      <dsp:spPr>
        <a:xfrm>
          <a:off x="0" y="1569146"/>
          <a:ext cx="7924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86ADE-C1F5-4367-ADD5-5BBAEA9A8F98}">
      <dsp:nvSpPr>
        <dsp:cNvPr id="0" name=""/>
        <dsp:cNvSpPr/>
      </dsp:nvSpPr>
      <dsp:spPr>
        <a:xfrm>
          <a:off x="396240" y="1063786"/>
          <a:ext cx="5590906" cy="771040"/>
        </a:xfrm>
        <a:prstGeom prst="roundRect">
          <a:avLst/>
        </a:prstGeom>
        <a:solidFill>
          <a:srgbClr val="F0904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Apply other methods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33879" y="1101425"/>
        <a:ext cx="5515628" cy="695762"/>
      </dsp:txXfrm>
    </dsp:sp>
    <dsp:sp modelId="{C063091A-F668-49CF-93C7-CD967D0AF1D1}">
      <dsp:nvSpPr>
        <dsp:cNvPr id="0" name=""/>
        <dsp:cNvSpPr/>
      </dsp:nvSpPr>
      <dsp:spPr>
        <a:xfrm>
          <a:off x="0" y="2563159"/>
          <a:ext cx="7924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B0AB4-9B8B-4FB4-9711-8B988D491381}">
      <dsp:nvSpPr>
        <dsp:cNvPr id="0" name=""/>
        <dsp:cNvSpPr/>
      </dsp:nvSpPr>
      <dsp:spPr>
        <a:xfrm>
          <a:off x="399350" y="2119946"/>
          <a:ext cx="5671787" cy="70889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/>
            <a:t>make a real time prediction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33955" y="2154551"/>
        <a:ext cx="5602577" cy="639682"/>
      </dsp:txXfrm>
    </dsp:sp>
    <dsp:sp modelId="{C970BFE0-2908-4113-B4D9-8D8813ADB3CC}">
      <dsp:nvSpPr>
        <dsp:cNvPr id="0" name=""/>
        <dsp:cNvSpPr/>
      </dsp:nvSpPr>
      <dsp:spPr>
        <a:xfrm>
          <a:off x="0" y="3379639"/>
          <a:ext cx="7924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798A5-1959-4DCD-9BE3-854D6A62B2A0}">
      <dsp:nvSpPr>
        <dsp:cNvPr id="0" name=""/>
        <dsp:cNvSpPr/>
      </dsp:nvSpPr>
      <dsp:spPr>
        <a:xfrm>
          <a:off x="396240" y="3113959"/>
          <a:ext cx="55473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kern="1200" dirty="0"/>
            <a:t>Try to collect more data </a:t>
          </a:r>
          <a:endParaRPr lang="en-US" sz="1800" b="1" kern="1200" dirty="0"/>
        </a:p>
      </dsp:txBody>
      <dsp:txXfrm>
        <a:off x="422179" y="3139898"/>
        <a:ext cx="5495482" cy="4794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70971" y="464188"/>
          <a:ext cx="1569427" cy="3981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0053" y="464188"/>
        <a:ext cx="1171264" cy="398163"/>
      </dsp:txXfrm>
    </dsp:sp>
    <dsp:sp modelId="{3211C103-8B62-48DD-973B-08894EB94B7E}">
      <dsp:nvSpPr>
        <dsp:cNvPr id="0" name=""/>
        <dsp:cNvSpPr/>
      </dsp:nvSpPr>
      <dsp:spPr>
        <a:xfrm>
          <a:off x="4287199" y="450305"/>
          <a:ext cx="1569427" cy="42728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842" y="450305"/>
        <a:ext cx="1142142" cy="427285"/>
      </dsp:txXfrm>
    </dsp:sp>
    <dsp:sp modelId="{669D7597-3935-4446-ABD0-5F1B96F01986}">
      <dsp:nvSpPr>
        <dsp:cNvPr id="0" name=""/>
        <dsp:cNvSpPr/>
      </dsp:nvSpPr>
      <dsp:spPr>
        <a:xfrm>
          <a:off x="7075071" y="442624"/>
          <a:ext cx="1569427" cy="4400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5102" y="442624"/>
        <a:ext cx="1129366" cy="440061"/>
      </dsp:txXfrm>
    </dsp:sp>
    <dsp:sp modelId="{57494BC1-02C8-465A-86D2-67B076F5BDAA}">
      <dsp:nvSpPr>
        <dsp:cNvPr id="0" name=""/>
        <dsp:cNvSpPr/>
      </dsp:nvSpPr>
      <dsp:spPr>
        <a:xfrm>
          <a:off x="5693520" y="457867"/>
          <a:ext cx="1569427" cy="43156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09301" y="457867"/>
        <a:ext cx="1137866" cy="431561"/>
      </dsp:txXfrm>
    </dsp:sp>
    <dsp:sp modelId="{9DE626E0-DE61-4027-9BCD-448AF779F0F7}">
      <dsp:nvSpPr>
        <dsp:cNvPr id="0" name=""/>
        <dsp:cNvSpPr/>
      </dsp:nvSpPr>
      <dsp:spPr>
        <a:xfrm>
          <a:off x="8474906" y="469788"/>
          <a:ext cx="1569427" cy="41880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69788"/>
        <a:ext cx="1150623" cy="418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24582"/>
          <a:ext cx="1569427" cy="47873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366" y="424582"/>
        <a:ext cx="1090696" cy="478731"/>
      </dsp:txXfrm>
    </dsp:sp>
    <dsp:sp modelId="{92537EB6-B562-4FD3-9FCA-D0A08A7390B4}">
      <dsp:nvSpPr>
        <dsp:cNvPr id="0" name=""/>
        <dsp:cNvSpPr/>
      </dsp:nvSpPr>
      <dsp:spPr>
        <a:xfrm>
          <a:off x="1446989" y="473043"/>
          <a:ext cx="1569427" cy="38181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7894" y="473043"/>
        <a:ext cx="1187617" cy="381810"/>
      </dsp:txXfrm>
    </dsp:sp>
    <dsp:sp modelId="{871F8B7B-5CE8-463C-9E73-45F31F0415DA}">
      <dsp:nvSpPr>
        <dsp:cNvPr id="0" name=""/>
        <dsp:cNvSpPr/>
      </dsp:nvSpPr>
      <dsp:spPr>
        <a:xfrm>
          <a:off x="2855731" y="454856"/>
          <a:ext cx="1569427" cy="4168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145" y="454856"/>
        <a:ext cx="1152600" cy="416827"/>
      </dsp:txXfrm>
    </dsp:sp>
    <dsp:sp modelId="{3211C103-8B62-48DD-973B-08894EB94B7E}">
      <dsp:nvSpPr>
        <dsp:cNvPr id="0" name=""/>
        <dsp:cNvSpPr/>
      </dsp:nvSpPr>
      <dsp:spPr>
        <a:xfrm>
          <a:off x="4271958" y="464493"/>
          <a:ext cx="1569427" cy="398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413" y="464493"/>
        <a:ext cx="1170517" cy="398910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24582"/>
          <a:ext cx="1569427" cy="47873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366" y="424582"/>
        <a:ext cx="1090696" cy="478731"/>
      </dsp:txXfrm>
    </dsp:sp>
    <dsp:sp modelId="{92537EB6-B562-4FD3-9FCA-D0A08A7390B4}">
      <dsp:nvSpPr>
        <dsp:cNvPr id="0" name=""/>
        <dsp:cNvSpPr/>
      </dsp:nvSpPr>
      <dsp:spPr>
        <a:xfrm>
          <a:off x="1446989" y="473043"/>
          <a:ext cx="1569427" cy="38181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7894" y="473043"/>
        <a:ext cx="1187617" cy="381810"/>
      </dsp:txXfrm>
    </dsp:sp>
    <dsp:sp modelId="{871F8B7B-5CE8-463C-9E73-45F31F0415DA}">
      <dsp:nvSpPr>
        <dsp:cNvPr id="0" name=""/>
        <dsp:cNvSpPr/>
      </dsp:nvSpPr>
      <dsp:spPr>
        <a:xfrm>
          <a:off x="2855731" y="454856"/>
          <a:ext cx="1569427" cy="4168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145" y="454856"/>
        <a:ext cx="1152600" cy="416827"/>
      </dsp:txXfrm>
    </dsp:sp>
    <dsp:sp modelId="{3211C103-8B62-48DD-973B-08894EB94B7E}">
      <dsp:nvSpPr>
        <dsp:cNvPr id="0" name=""/>
        <dsp:cNvSpPr/>
      </dsp:nvSpPr>
      <dsp:spPr>
        <a:xfrm>
          <a:off x="4271958" y="464493"/>
          <a:ext cx="1569427" cy="398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413" y="464493"/>
        <a:ext cx="1170517" cy="398910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35066"/>
          <a:ext cx="1569427" cy="4577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5871" y="435066"/>
        <a:ext cx="1111663" cy="457764"/>
      </dsp:txXfrm>
    </dsp:sp>
    <dsp:sp modelId="{871F8B7B-5CE8-463C-9E73-45F31F0415DA}">
      <dsp:nvSpPr>
        <dsp:cNvPr id="0" name=""/>
        <dsp:cNvSpPr/>
      </dsp:nvSpPr>
      <dsp:spPr>
        <a:xfrm>
          <a:off x="2855731" y="454856"/>
          <a:ext cx="1569427" cy="4168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145" y="454856"/>
        <a:ext cx="1152600" cy="416827"/>
      </dsp:txXfrm>
    </dsp:sp>
    <dsp:sp modelId="{3211C103-8B62-48DD-973B-08894EB94B7E}">
      <dsp:nvSpPr>
        <dsp:cNvPr id="0" name=""/>
        <dsp:cNvSpPr/>
      </dsp:nvSpPr>
      <dsp:spPr>
        <a:xfrm>
          <a:off x="4271958" y="464493"/>
          <a:ext cx="1569427" cy="398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413" y="464493"/>
        <a:ext cx="1170517" cy="398910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1A4C4-A780-42B2-BFB3-99AF5DCB6DB7}">
      <dsp:nvSpPr>
        <dsp:cNvPr id="0" name=""/>
        <dsp:cNvSpPr/>
      </dsp:nvSpPr>
      <dsp:spPr>
        <a:xfrm>
          <a:off x="4489053" y="1585304"/>
          <a:ext cx="2597546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2597546" y="336972"/>
              </a:lnTo>
              <a:lnTo>
                <a:pt x="2597546" y="4944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CAB05-AFBE-4896-A0D2-385A13F1E068}">
      <dsp:nvSpPr>
        <dsp:cNvPr id="0" name=""/>
        <dsp:cNvSpPr/>
      </dsp:nvSpPr>
      <dsp:spPr>
        <a:xfrm>
          <a:off x="4962842" y="3159417"/>
          <a:ext cx="91440" cy="494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BC90F-35CD-4C8E-BE12-D065E0DB9C5F}">
      <dsp:nvSpPr>
        <dsp:cNvPr id="0" name=""/>
        <dsp:cNvSpPr/>
      </dsp:nvSpPr>
      <dsp:spPr>
        <a:xfrm>
          <a:off x="4489053" y="1585304"/>
          <a:ext cx="519509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519509" y="336972"/>
              </a:lnTo>
              <a:lnTo>
                <a:pt x="519509" y="4944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58AA-BBD7-42B6-B88B-955AB545C64B}">
      <dsp:nvSpPr>
        <dsp:cNvPr id="0" name=""/>
        <dsp:cNvSpPr/>
      </dsp:nvSpPr>
      <dsp:spPr>
        <a:xfrm>
          <a:off x="1891506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1E1D3-CBD1-4993-808F-B8F04B29A51B}">
      <dsp:nvSpPr>
        <dsp:cNvPr id="0" name=""/>
        <dsp:cNvSpPr/>
      </dsp:nvSpPr>
      <dsp:spPr>
        <a:xfrm>
          <a:off x="852487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CBDB5-C25C-437D-92E8-AD7AD1839AED}">
      <dsp:nvSpPr>
        <dsp:cNvPr id="0" name=""/>
        <dsp:cNvSpPr/>
      </dsp:nvSpPr>
      <dsp:spPr>
        <a:xfrm>
          <a:off x="1891506" y="1585304"/>
          <a:ext cx="2597546" cy="494478"/>
        </a:xfrm>
        <a:custGeom>
          <a:avLst/>
          <a:gdLst/>
          <a:ahLst/>
          <a:cxnLst/>
          <a:rect l="0" t="0" r="0" b="0"/>
          <a:pathLst>
            <a:path>
              <a:moveTo>
                <a:pt x="2597546" y="0"/>
              </a:moveTo>
              <a:lnTo>
                <a:pt x="2597546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D9E0F-11D0-41EF-AD33-04FFAD176818}">
      <dsp:nvSpPr>
        <dsp:cNvPr id="0" name=""/>
        <dsp:cNvSpPr/>
      </dsp:nvSpPr>
      <dsp:spPr>
        <a:xfrm>
          <a:off x="3638946" y="505669"/>
          <a:ext cx="1700212" cy="107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390E2-EEA2-4D35-8E50-D54D58F59741}">
      <dsp:nvSpPr>
        <dsp:cNvPr id="0" name=""/>
        <dsp:cNvSpPr/>
      </dsp:nvSpPr>
      <dsp:spPr>
        <a:xfrm>
          <a:off x="3827859" y="68513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Exchange rate</a:t>
          </a:r>
          <a:endParaRPr lang="en-US" sz="1400" kern="1200" dirty="0"/>
        </a:p>
      </dsp:txBody>
      <dsp:txXfrm>
        <a:off x="3859480" y="716757"/>
        <a:ext cx="1636970" cy="1016392"/>
      </dsp:txXfrm>
    </dsp:sp>
    <dsp:sp modelId="{827B3312-8447-4D27-BE17-D7A17A3A7A3C}">
      <dsp:nvSpPr>
        <dsp:cNvPr id="0" name=""/>
        <dsp:cNvSpPr/>
      </dsp:nvSpPr>
      <dsp:spPr>
        <a:xfrm>
          <a:off x="1041399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5606D-1C35-4BA1-ADC8-3710D2C6A41D}">
      <dsp:nvSpPr>
        <dsp:cNvPr id="0" name=""/>
        <dsp:cNvSpPr/>
      </dsp:nvSpPr>
      <dsp:spPr>
        <a:xfrm>
          <a:off x="1230312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Fundamental </a:t>
          </a:r>
          <a:r>
            <a:rPr lang="fr-FR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the </a:t>
          </a:r>
          <a:r>
            <a:rPr lang="fr-FR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equilibruim</a:t>
          </a: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real  exchange rate </a:t>
          </a:r>
          <a:endParaRPr lang="en-US" sz="1400" kern="1200" dirty="0"/>
        </a:p>
      </dsp:txBody>
      <dsp:txXfrm>
        <a:off x="1261933" y="2290870"/>
        <a:ext cx="1636970" cy="1016392"/>
      </dsp:txXfrm>
    </dsp:sp>
    <dsp:sp modelId="{4BCDA1C6-BD44-488B-927A-B20A420FAF2A}">
      <dsp:nvSpPr>
        <dsp:cNvPr id="0" name=""/>
        <dsp:cNvSpPr/>
      </dsp:nvSpPr>
      <dsp:spPr>
        <a:xfrm>
          <a:off x="2381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6BBBC-A34E-4EEE-A242-F68F1DCA9762}">
      <dsp:nvSpPr>
        <dsp:cNvPr id="0" name=""/>
        <dsp:cNvSpPr/>
      </dsp:nvSpPr>
      <dsp:spPr>
        <a:xfrm>
          <a:off x="191293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Williamson’s</a:t>
          </a: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FEER model</a:t>
          </a:r>
          <a:endParaRPr lang="en-US" sz="1400" kern="1200" dirty="0"/>
        </a:p>
      </dsp:txBody>
      <dsp:txXfrm>
        <a:off x="222914" y="3864983"/>
        <a:ext cx="1636970" cy="1016392"/>
      </dsp:txXfrm>
    </dsp:sp>
    <dsp:sp modelId="{F502503D-E128-4D88-8306-40856E227A13}">
      <dsp:nvSpPr>
        <dsp:cNvPr id="0" name=""/>
        <dsp:cNvSpPr/>
      </dsp:nvSpPr>
      <dsp:spPr>
        <a:xfrm>
          <a:off x="2080418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5B033-F11F-4099-AF66-A64BDB9B9E70}">
      <dsp:nvSpPr>
        <dsp:cNvPr id="0" name=""/>
        <dsp:cNvSpPr/>
      </dsp:nvSpPr>
      <dsp:spPr>
        <a:xfrm>
          <a:off x="2269331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BEER model of clark </a:t>
          </a:r>
          <a:r>
            <a:rPr lang="fr-FR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Mcdonald</a:t>
          </a:r>
          <a:endParaRPr lang="en-US" sz="1400" kern="1200" dirty="0"/>
        </a:p>
      </dsp:txBody>
      <dsp:txXfrm>
        <a:off x="2300952" y="3864983"/>
        <a:ext cx="1636970" cy="1016392"/>
      </dsp:txXfrm>
    </dsp:sp>
    <dsp:sp modelId="{1920BE5C-6451-4546-A534-8F551A601607}">
      <dsp:nvSpPr>
        <dsp:cNvPr id="0" name=""/>
        <dsp:cNvSpPr/>
      </dsp:nvSpPr>
      <dsp:spPr>
        <a:xfrm>
          <a:off x="4158456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12FF7-5D19-48F9-ADA8-76DD9F21A85A}">
      <dsp:nvSpPr>
        <dsp:cNvPr id="0" name=""/>
        <dsp:cNvSpPr/>
      </dsp:nvSpPr>
      <dsp:spPr>
        <a:xfrm>
          <a:off x="4347368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Financial </a:t>
          </a:r>
          <a:r>
            <a:rPr lang="fr-FR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the exchange rate </a:t>
          </a:r>
          <a:endParaRPr lang="en-US" sz="1400" kern="1200" dirty="0"/>
        </a:p>
      </dsp:txBody>
      <dsp:txXfrm>
        <a:off x="4378989" y="2290870"/>
        <a:ext cx="1636970" cy="1016392"/>
      </dsp:txXfrm>
    </dsp:sp>
    <dsp:sp modelId="{F1EB54E6-6D03-45EA-990F-54C3960E1227}">
      <dsp:nvSpPr>
        <dsp:cNvPr id="0" name=""/>
        <dsp:cNvSpPr/>
      </dsp:nvSpPr>
      <dsp:spPr>
        <a:xfrm>
          <a:off x="4158456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234A2-FF5C-4B55-AD84-374C09A41BF5}">
      <dsp:nvSpPr>
        <dsp:cNvPr id="0" name=""/>
        <dsp:cNvSpPr/>
      </dsp:nvSpPr>
      <dsp:spPr>
        <a:xfrm>
          <a:off x="4347368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</a:t>
          </a:r>
          <a:r>
            <a:rPr lang="fr-FR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slection</a:t>
          </a:r>
          <a:r>
            <a:rPr lang="fr-FR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endParaRPr lang="en-US" sz="1400" kern="1200" dirty="0"/>
        </a:p>
      </dsp:txBody>
      <dsp:txXfrm>
        <a:off x="4378989" y="3864983"/>
        <a:ext cx="1636970" cy="1016392"/>
      </dsp:txXfrm>
    </dsp:sp>
    <dsp:sp modelId="{02446A04-E659-4E0A-A006-200C6CED5B85}">
      <dsp:nvSpPr>
        <dsp:cNvPr id="0" name=""/>
        <dsp:cNvSpPr/>
      </dsp:nvSpPr>
      <dsp:spPr>
        <a:xfrm>
          <a:off x="6236493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EF6C9-0A73-4B04-8FD2-179445D54B1E}">
      <dsp:nvSpPr>
        <dsp:cNvPr id="0" name=""/>
        <dsp:cNvSpPr/>
      </dsp:nvSpPr>
      <dsp:spPr>
        <a:xfrm>
          <a:off x="6425406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Models based on the balance of trade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57027" y="2290870"/>
        <a:ext cx="1636970" cy="10163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55731" y="433710"/>
          <a:ext cx="1569427" cy="45912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291" y="433710"/>
        <a:ext cx="1110307" cy="459120"/>
      </dsp:txXfrm>
    </dsp:sp>
    <dsp:sp modelId="{3211C103-8B62-48DD-973B-08894EB94B7E}">
      <dsp:nvSpPr>
        <dsp:cNvPr id="0" name=""/>
        <dsp:cNvSpPr/>
      </dsp:nvSpPr>
      <dsp:spPr>
        <a:xfrm>
          <a:off x="4271958" y="464493"/>
          <a:ext cx="1569427" cy="398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413" y="464493"/>
        <a:ext cx="1170517" cy="398910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470E-DDFE-4855-9D1B-88CA03E98070}">
      <dsp:nvSpPr>
        <dsp:cNvPr id="0" name=""/>
        <dsp:cNvSpPr/>
      </dsp:nvSpPr>
      <dsp:spPr>
        <a:xfrm>
          <a:off x="1494523" y="514883"/>
          <a:ext cx="4093925" cy="4093925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35352-B05A-4A7A-B1C1-EF3A3CE1A8C7}">
      <dsp:nvSpPr>
        <dsp:cNvPr id="0" name=""/>
        <dsp:cNvSpPr/>
      </dsp:nvSpPr>
      <dsp:spPr>
        <a:xfrm>
          <a:off x="1494523" y="514883"/>
          <a:ext cx="4093925" cy="4093925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89643-DB8A-47D7-9349-ABC587F3CF0C}">
      <dsp:nvSpPr>
        <dsp:cNvPr id="0" name=""/>
        <dsp:cNvSpPr/>
      </dsp:nvSpPr>
      <dsp:spPr>
        <a:xfrm>
          <a:off x="1494523" y="514883"/>
          <a:ext cx="4093925" cy="4093925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23354-EE6A-4221-8CCF-540B26208BD4}">
      <dsp:nvSpPr>
        <dsp:cNvPr id="0" name=""/>
        <dsp:cNvSpPr/>
      </dsp:nvSpPr>
      <dsp:spPr>
        <a:xfrm>
          <a:off x="1494523" y="514883"/>
          <a:ext cx="4093925" cy="4093925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92FAC-9680-4A58-A357-7B777A08C0A2}">
      <dsp:nvSpPr>
        <dsp:cNvPr id="0" name=""/>
        <dsp:cNvSpPr/>
      </dsp:nvSpPr>
      <dsp:spPr>
        <a:xfrm>
          <a:off x="1494523" y="514883"/>
          <a:ext cx="4093925" cy="4093925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7EEE5-B28A-4CCD-80B0-1ADCF83A55BC}">
      <dsp:nvSpPr>
        <dsp:cNvPr id="0" name=""/>
        <dsp:cNvSpPr/>
      </dsp:nvSpPr>
      <dsp:spPr>
        <a:xfrm>
          <a:off x="1494523" y="514883"/>
          <a:ext cx="4093925" cy="4093925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C01A7-340E-40C4-85D3-FD1B07EE0FB2}">
      <dsp:nvSpPr>
        <dsp:cNvPr id="0" name=""/>
        <dsp:cNvSpPr/>
      </dsp:nvSpPr>
      <dsp:spPr>
        <a:xfrm>
          <a:off x="1494523" y="514883"/>
          <a:ext cx="4093925" cy="4093925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5389-EFF0-49C3-B229-2F003DF6F7C6}">
      <dsp:nvSpPr>
        <dsp:cNvPr id="0" name=""/>
        <dsp:cNvSpPr/>
      </dsp:nvSpPr>
      <dsp:spPr>
        <a:xfrm>
          <a:off x="2749493" y="1769853"/>
          <a:ext cx="1583984" cy="15839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Exchange rate TND/Euro</a:t>
          </a:r>
          <a:endParaRPr lang="en-US" sz="2000" kern="1200" dirty="0"/>
        </a:p>
      </dsp:txBody>
      <dsp:txXfrm>
        <a:off x="2981462" y="2001822"/>
        <a:ext cx="1120046" cy="1120046"/>
      </dsp:txXfrm>
    </dsp:sp>
    <dsp:sp modelId="{F80AC2F1-B4F6-4654-A989-9F68352F7E33}">
      <dsp:nvSpPr>
        <dsp:cNvPr id="0" name=""/>
        <dsp:cNvSpPr/>
      </dsp:nvSpPr>
      <dsp:spPr>
        <a:xfrm>
          <a:off x="2987091" y="405"/>
          <a:ext cx="1108789" cy="11087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CPI</a:t>
          </a:r>
          <a:r>
            <a:rPr lang="fr-FR" sz="1200" kern="1200" dirty="0"/>
            <a:t> </a:t>
          </a:r>
          <a:endParaRPr lang="en-US" sz="1200" kern="1200" dirty="0"/>
        </a:p>
      </dsp:txBody>
      <dsp:txXfrm>
        <a:off x="3149469" y="162783"/>
        <a:ext cx="784033" cy="784033"/>
      </dsp:txXfrm>
    </dsp:sp>
    <dsp:sp modelId="{F451113E-2E0B-45C8-A629-385FE6C372CB}">
      <dsp:nvSpPr>
        <dsp:cNvPr id="0" name=""/>
        <dsp:cNvSpPr/>
      </dsp:nvSpPr>
      <dsp:spPr>
        <a:xfrm>
          <a:off x="4556263" y="756078"/>
          <a:ext cx="1108789" cy="11087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IPI</a:t>
          </a:r>
          <a:endParaRPr lang="en-US" sz="1200" kern="1200" dirty="0"/>
        </a:p>
      </dsp:txBody>
      <dsp:txXfrm>
        <a:off x="4718641" y="918456"/>
        <a:ext cx="784033" cy="784033"/>
      </dsp:txXfrm>
    </dsp:sp>
    <dsp:sp modelId="{12F50478-E450-4968-9B9D-6A698C875C06}">
      <dsp:nvSpPr>
        <dsp:cNvPr id="0" name=""/>
        <dsp:cNvSpPr/>
      </dsp:nvSpPr>
      <dsp:spPr>
        <a:xfrm>
          <a:off x="4943816" y="2454061"/>
          <a:ext cx="1108789" cy="11087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Reserves</a:t>
          </a:r>
          <a:endParaRPr lang="en-US" sz="1600" kern="1200" dirty="0"/>
        </a:p>
      </dsp:txBody>
      <dsp:txXfrm>
        <a:off x="5106194" y="2616439"/>
        <a:ext cx="784033" cy="784033"/>
      </dsp:txXfrm>
    </dsp:sp>
    <dsp:sp modelId="{37BA15F4-5B01-4D6C-A587-12DC9941EA17}">
      <dsp:nvSpPr>
        <dsp:cNvPr id="0" name=""/>
        <dsp:cNvSpPr/>
      </dsp:nvSpPr>
      <dsp:spPr>
        <a:xfrm>
          <a:off x="3857915" y="3815737"/>
          <a:ext cx="1108789" cy="11087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Commercial balance</a:t>
          </a:r>
          <a:endParaRPr lang="en-US" sz="1200" kern="1200" dirty="0"/>
        </a:p>
      </dsp:txBody>
      <dsp:txXfrm>
        <a:off x="4020293" y="3978115"/>
        <a:ext cx="784033" cy="784033"/>
      </dsp:txXfrm>
    </dsp:sp>
    <dsp:sp modelId="{53D3B12C-1EBC-4B6A-BBB2-D12F58DA5BAD}">
      <dsp:nvSpPr>
        <dsp:cNvPr id="0" name=""/>
        <dsp:cNvSpPr/>
      </dsp:nvSpPr>
      <dsp:spPr>
        <a:xfrm>
          <a:off x="2116266" y="3815737"/>
          <a:ext cx="1108789" cy="11087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M3</a:t>
          </a:r>
          <a:endParaRPr lang="en-US" sz="1600" kern="1200" dirty="0"/>
        </a:p>
      </dsp:txBody>
      <dsp:txXfrm>
        <a:off x="2278644" y="3978115"/>
        <a:ext cx="784033" cy="784033"/>
      </dsp:txXfrm>
    </dsp:sp>
    <dsp:sp modelId="{6C4DA48F-FCE7-491C-AED9-392090C11A50}">
      <dsp:nvSpPr>
        <dsp:cNvPr id="0" name=""/>
        <dsp:cNvSpPr/>
      </dsp:nvSpPr>
      <dsp:spPr>
        <a:xfrm>
          <a:off x="1030365" y="2454061"/>
          <a:ext cx="1108789" cy="11087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Exchange rate (dollar/euro)</a:t>
          </a:r>
          <a:endParaRPr lang="en-US" sz="1600" kern="1200" dirty="0"/>
        </a:p>
      </dsp:txBody>
      <dsp:txXfrm>
        <a:off x="1192743" y="2616439"/>
        <a:ext cx="784033" cy="784033"/>
      </dsp:txXfrm>
    </dsp:sp>
    <dsp:sp modelId="{74F6A339-A471-4795-A797-7159602C9E8E}">
      <dsp:nvSpPr>
        <dsp:cNvPr id="0" name=""/>
        <dsp:cNvSpPr/>
      </dsp:nvSpPr>
      <dsp:spPr>
        <a:xfrm>
          <a:off x="1417919" y="756078"/>
          <a:ext cx="1108789" cy="11087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Interest rate</a:t>
          </a:r>
          <a:endParaRPr lang="en-US" sz="1600" kern="1200" dirty="0"/>
        </a:p>
      </dsp:txBody>
      <dsp:txXfrm>
        <a:off x="1580297" y="918456"/>
        <a:ext cx="784033" cy="7840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EE12-2CD4-4CBB-A3C8-81C5C0907C1E}">
      <dsp:nvSpPr>
        <dsp:cNvPr id="0" name=""/>
        <dsp:cNvSpPr/>
      </dsp:nvSpPr>
      <dsp:spPr>
        <a:xfrm>
          <a:off x="0" y="450763"/>
          <a:ext cx="1569427" cy="4263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Context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185" y="450763"/>
        <a:ext cx="1143058" cy="426369"/>
      </dsp:txXfrm>
    </dsp:sp>
    <dsp:sp modelId="{92537EB6-B562-4FD3-9FCA-D0A08A7390B4}">
      <dsp:nvSpPr>
        <dsp:cNvPr id="0" name=""/>
        <dsp:cNvSpPr/>
      </dsp:nvSpPr>
      <dsp:spPr>
        <a:xfrm>
          <a:off x="1446989" y="467578"/>
          <a:ext cx="1569427" cy="39273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 </a:t>
          </a:r>
          <a:r>
            <a:rPr kumimoji="1" lang="fr-FR" altLang="ja-JP" sz="1050" b="1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  <a:r>
            <a:rPr kumimoji="1" lang="fr-FR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3359" y="467578"/>
        <a:ext cx="1176688" cy="392739"/>
      </dsp:txXfrm>
    </dsp:sp>
    <dsp:sp modelId="{871F8B7B-5CE8-463C-9E73-45F31F0415DA}">
      <dsp:nvSpPr>
        <dsp:cNvPr id="0" name=""/>
        <dsp:cNvSpPr/>
      </dsp:nvSpPr>
      <dsp:spPr>
        <a:xfrm>
          <a:off x="2855731" y="433710"/>
          <a:ext cx="1569427" cy="45912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Variables extraction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291" y="433710"/>
        <a:ext cx="1110307" cy="459120"/>
      </dsp:txXfrm>
    </dsp:sp>
    <dsp:sp modelId="{3211C103-8B62-48DD-973B-08894EB94B7E}">
      <dsp:nvSpPr>
        <dsp:cNvPr id="0" name=""/>
        <dsp:cNvSpPr/>
      </dsp:nvSpPr>
      <dsp:spPr>
        <a:xfrm>
          <a:off x="4271958" y="464493"/>
          <a:ext cx="1569427" cy="398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preprocessing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1413" y="464493"/>
        <a:ext cx="1170517" cy="398910"/>
      </dsp:txXfrm>
    </dsp:sp>
    <dsp:sp modelId="{669D7597-3935-4446-ABD0-5F1B96F01986}">
      <dsp:nvSpPr>
        <dsp:cNvPr id="0" name=""/>
        <dsp:cNvSpPr/>
      </dsp:nvSpPr>
      <dsp:spPr>
        <a:xfrm>
          <a:off x="7075071" y="453252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 and interpretation 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84473" y="453252"/>
        <a:ext cx="1150623" cy="418804"/>
      </dsp:txXfrm>
    </dsp:sp>
    <dsp:sp modelId="{57494BC1-02C8-465A-86D2-67B076F5BDAA}">
      <dsp:nvSpPr>
        <dsp:cNvPr id="0" name=""/>
        <dsp:cNvSpPr/>
      </dsp:nvSpPr>
      <dsp:spPr>
        <a:xfrm>
          <a:off x="5678281" y="464245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5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application</a:t>
          </a:r>
          <a:endParaRPr lang="en-US" sz="105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683" y="464245"/>
        <a:ext cx="1150623" cy="418804"/>
      </dsp:txXfrm>
    </dsp:sp>
    <dsp:sp modelId="{9DE626E0-DE61-4027-9BCD-448AF779F0F7}">
      <dsp:nvSpPr>
        <dsp:cNvPr id="0" name=""/>
        <dsp:cNvSpPr/>
      </dsp:nvSpPr>
      <dsp:spPr>
        <a:xfrm>
          <a:off x="8474906" y="454546"/>
          <a:ext cx="1569427" cy="418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Perspectives</a:t>
          </a:r>
          <a:endParaRPr lang="en-US" sz="105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84308" y="454546"/>
        <a:ext cx="1150623" cy="418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47:2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B1D44-7707-43E6-992E-02B37995C14C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55C1-B6C9-4A7C-AB7B-306193052AA4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28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f68cc74f_0_197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Hello Judge , first of all i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 in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internship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.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chaima belkacem final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electrical</a:t>
            </a:r>
            <a:r>
              <a:rPr lang="fr-FR" dirty="0"/>
              <a:t> engineering </a:t>
            </a:r>
            <a:r>
              <a:rPr lang="fr-FR" dirty="0" err="1"/>
              <a:t>student</a:t>
            </a:r>
            <a:r>
              <a:rPr lang="fr-FR" dirty="0"/>
              <a:t> at ENIT.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forward</a:t>
            </a:r>
            <a:r>
              <a:rPr lang="fr-FR" dirty="0"/>
              <a:t> to </a:t>
            </a:r>
            <a:r>
              <a:rPr lang="fr-FR" dirty="0" err="1"/>
              <a:t>introduce</a:t>
            </a:r>
            <a:r>
              <a:rPr lang="fr-FR" dirty="0"/>
              <a:t> 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my</a:t>
            </a:r>
            <a:r>
              <a:rPr lang="fr-FR" dirty="0"/>
              <a:t> graduation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BPR De and </a:t>
            </a:r>
            <a:r>
              <a:rPr lang="fr-FR" dirty="0" err="1"/>
              <a:t>impl</a:t>
            </a:r>
            <a:r>
              <a:rPr lang="fr-FR" dirty="0"/>
              <a:t> for an </a:t>
            </a:r>
            <a:r>
              <a:rPr lang="fr-FR" dirty="0" err="1"/>
              <a:t>OOp</a:t>
            </a:r>
            <a:r>
              <a:rPr lang="fr-FR" dirty="0"/>
              <a:t> In </a:t>
            </a:r>
            <a:r>
              <a:rPr lang="fr-FR" dirty="0" err="1"/>
              <a:t>sytem</a:t>
            </a:r>
            <a:r>
              <a:rPr lang="fr-FR" dirty="0"/>
              <a:t>. </a:t>
            </a:r>
            <a:r>
              <a:rPr lang="fr-FR" dirty="0" err="1"/>
              <a:t>Supervised</a:t>
            </a:r>
            <a:r>
              <a:rPr lang="fr-FR" dirty="0"/>
              <a:t> by MR IKH an </a:t>
            </a:r>
            <a:r>
              <a:rPr lang="fr-FR" dirty="0" err="1"/>
              <a:t>dMRS</a:t>
            </a:r>
            <a:r>
              <a:rPr lang="fr-FR" dirty="0"/>
              <a:t> Khaled.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g54f68cc74f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06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73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a more </a:t>
            </a:r>
            <a:r>
              <a:rPr lang="fr-FR" dirty="0" err="1"/>
              <a:t>undewith</a:t>
            </a:r>
            <a:r>
              <a:rPr lang="fr-FR" dirty="0"/>
              <a:t> </a:t>
            </a:r>
            <a:r>
              <a:rPr lang="fr-FR" dirty="0" err="1"/>
              <a:t>arena</a:t>
            </a:r>
            <a:r>
              <a:rPr lang="fr-FR" dirty="0"/>
              <a:t> simulation software </a:t>
            </a:r>
            <a:r>
              <a:rPr lang="fr-FR" dirty="0" err="1"/>
              <a:t>rstanding</a:t>
            </a:r>
            <a:r>
              <a:rPr lang="fr-FR" dirty="0"/>
              <a:t> of the process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raw</a:t>
            </a:r>
            <a:r>
              <a:rPr lang="fr-FR" dirty="0"/>
              <a:t> data </a:t>
            </a:r>
            <a:r>
              <a:rPr lang="fr-FR" dirty="0" err="1"/>
              <a:t>such</a:t>
            </a:r>
            <a:r>
              <a:rPr lang="fr-FR" dirty="0"/>
              <a:t> the </a:t>
            </a:r>
            <a:r>
              <a:rPr lang="fr-FR" dirty="0" err="1"/>
              <a:t>capacity</a:t>
            </a:r>
            <a:r>
              <a:rPr lang="fr-FR" dirty="0"/>
              <a:t> of the </a:t>
            </a:r>
            <a:r>
              <a:rPr lang="fr-FR" dirty="0" err="1"/>
              <a:t>different</a:t>
            </a:r>
            <a:r>
              <a:rPr lang="fr-FR" dirty="0"/>
              <a:t> resources and process time,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96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994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53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a more </a:t>
            </a:r>
            <a:r>
              <a:rPr lang="fr-FR" dirty="0" err="1"/>
              <a:t>undewith</a:t>
            </a:r>
            <a:r>
              <a:rPr lang="fr-FR" dirty="0"/>
              <a:t> </a:t>
            </a:r>
            <a:r>
              <a:rPr lang="fr-FR" dirty="0" err="1"/>
              <a:t>arena</a:t>
            </a:r>
            <a:r>
              <a:rPr lang="fr-FR" dirty="0"/>
              <a:t> simulation software </a:t>
            </a:r>
            <a:r>
              <a:rPr lang="fr-FR" dirty="0" err="1"/>
              <a:t>rstanding</a:t>
            </a:r>
            <a:r>
              <a:rPr lang="fr-FR" dirty="0"/>
              <a:t> of the process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raw</a:t>
            </a:r>
            <a:r>
              <a:rPr lang="fr-FR" dirty="0"/>
              <a:t> data </a:t>
            </a:r>
            <a:r>
              <a:rPr lang="fr-FR" dirty="0" err="1"/>
              <a:t>such</a:t>
            </a:r>
            <a:r>
              <a:rPr lang="fr-FR" dirty="0"/>
              <a:t> the </a:t>
            </a:r>
            <a:r>
              <a:rPr lang="fr-FR" dirty="0" err="1"/>
              <a:t>capacity</a:t>
            </a:r>
            <a:r>
              <a:rPr lang="fr-FR" dirty="0"/>
              <a:t> of the </a:t>
            </a:r>
            <a:r>
              <a:rPr lang="fr-FR" dirty="0" err="1"/>
              <a:t>different</a:t>
            </a:r>
            <a:r>
              <a:rPr lang="fr-FR" dirty="0"/>
              <a:t> resources and process time,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944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00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128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496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9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understand</a:t>
            </a:r>
            <a:r>
              <a:rPr lang="fr-FR" dirty="0"/>
              <a:t> the </a:t>
            </a:r>
            <a:r>
              <a:rPr lang="fr-FR" dirty="0" err="1"/>
              <a:t>subject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graduation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i’ll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elaborating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items </a:t>
            </a:r>
            <a:r>
              <a:rPr lang="fr-FR" dirty="0" err="1"/>
              <a:t>starting</a:t>
            </a:r>
            <a:r>
              <a:rPr lang="fr-FR" dirty="0"/>
              <a:t> with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value </a:t>
            </a:r>
            <a:r>
              <a:rPr lang="fr-FR" dirty="0" err="1"/>
              <a:t>stream</a:t>
            </a:r>
            <a:r>
              <a:rPr lang="fr-FR" dirty="0"/>
              <a:t> mapping of the olive </a:t>
            </a:r>
            <a:r>
              <a:rPr lang="fr-FR" dirty="0" err="1"/>
              <a:t>oil</a:t>
            </a:r>
            <a:r>
              <a:rPr lang="fr-FR" dirty="0"/>
              <a:t> production process, Arena simulation with </a:t>
            </a:r>
            <a:r>
              <a:rPr lang="fr-FR" dirty="0" err="1"/>
              <a:t>raw</a:t>
            </a:r>
            <a:r>
              <a:rPr lang="fr-FR" dirty="0"/>
              <a:t> data, IT OT </a:t>
            </a:r>
            <a:r>
              <a:rPr lang="fr-FR" dirty="0" err="1"/>
              <a:t>integration</a:t>
            </a:r>
            <a:r>
              <a:rPr lang="fr-FR" dirty="0"/>
              <a:t>, the UHMI, </a:t>
            </a:r>
            <a:r>
              <a:rPr lang="fr-FR" dirty="0" err="1"/>
              <a:t>afer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the Arena simulation </a:t>
            </a:r>
            <a:r>
              <a:rPr lang="fr-FR" dirty="0" err="1"/>
              <a:t>after</a:t>
            </a:r>
            <a:r>
              <a:rPr lang="fr-FR" dirty="0"/>
              <a:t> SIOTH data </a:t>
            </a:r>
            <a:r>
              <a:rPr lang="fr-FR" dirty="0" err="1"/>
              <a:t>integration</a:t>
            </a:r>
            <a:r>
              <a:rPr lang="fr-FR" dirty="0"/>
              <a:t> and </a:t>
            </a:r>
            <a:r>
              <a:rPr lang="fr-FR" dirty="0" err="1"/>
              <a:t>finally</a:t>
            </a:r>
            <a:r>
              <a:rPr lang="fr-FR" dirty="0"/>
              <a:t> the conclusion and perspectives.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77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40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a more </a:t>
            </a:r>
            <a:r>
              <a:rPr lang="fr-FR" dirty="0" err="1"/>
              <a:t>undewith</a:t>
            </a:r>
            <a:r>
              <a:rPr lang="fr-FR" dirty="0"/>
              <a:t> </a:t>
            </a:r>
            <a:r>
              <a:rPr lang="fr-FR" dirty="0" err="1"/>
              <a:t>arena</a:t>
            </a:r>
            <a:r>
              <a:rPr lang="fr-FR" dirty="0"/>
              <a:t> simulation software </a:t>
            </a:r>
            <a:r>
              <a:rPr lang="fr-FR" dirty="0" err="1"/>
              <a:t>rstanding</a:t>
            </a:r>
            <a:r>
              <a:rPr lang="fr-FR" dirty="0"/>
              <a:t> of the process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raw</a:t>
            </a:r>
            <a:r>
              <a:rPr lang="fr-FR" dirty="0"/>
              <a:t> data </a:t>
            </a:r>
            <a:r>
              <a:rPr lang="fr-FR" dirty="0" err="1"/>
              <a:t>such</a:t>
            </a:r>
            <a:r>
              <a:rPr lang="fr-FR" dirty="0"/>
              <a:t> the </a:t>
            </a:r>
            <a:r>
              <a:rPr lang="fr-FR" dirty="0" err="1"/>
              <a:t>capacity</a:t>
            </a:r>
            <a:r>
              <a:rPr lang="fr-FR" dirty="0"/>
              <a:t> of the </a:t>
            </a:r>
            <a:r>
              <a:rPr lang="fr-FR" dirty="0" err="1"/>
              <a:t>different</a:t>
            </a:r>
            <a:r>
              <a:rPr lang="fr-FR" dirty="0"/>
              <a:t> resources and process time,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15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modeled</a:t>
            </a:r>
            <a:r>
              <a:rPr lang="fr-FR" dirty="0"/>
              <a:t> the process in Arena simulation software as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 slide 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software for process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report </a:t>
            </a:r>
            <a:r>
              <a:rPr lang="fr-FR" dirty="0" err="1"/>
              <a:t>containing</a:t>
            </a:r>
            <a:r>
              <a:rPr lang="fr-FR" dirty="0"/>
              <a:t> information about resources performance and process </a:t>
            </a:r>
            <a:r>
              <a:rPr lang="fr-FR" dirty="0" err="1"/>
              <a:t>productivity</a:t>
            </a:r>
            <a:r>
              <a:rPr lang="fr-FR" dirty="0"/>
              <a:t>. , the process </a:t>
            </a:r>
            <a:r>
              <a:rPr lang="fr-FR" dirty="0" err="1"/>
              <a:t>is</a:t>
            </a:r>
            <a:r>
              <a:rPr lang="fr-FR" dirty="0"/>
              <a:t> simulated over 24h  with a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arriving</a:t>
            </a:r>
            <a:r>
              <a:rPr lang="fr-FR" dirty="0"/>
              <a:t> of 1000kg/h. </a:t>
            </a:r>
            <a:r>
              <a:rPr lang="fr-FR" dirty="0" err="1"/>
              <a:t>befor</a:t>
            </a:r>
            <a:r>
              <a:rPr lang="fr-FR" dirty="0"/>
              <a:t> </a:t>
            </a:r>
            <a:r>
              <a:rPr lang="fr-FR" dirty="0" err="1"/>
              <a:t>entering</a:t>
            </a:r>
            <a:r>
              <a:rPr lang="fr-FR" dirty="0"/>
              <a:t> the </a:t>
            </a:r>
            <a:r>
              <a:rPr lang="fr-FR" dirty="0" err="1"/>
              <a:t>milling</a:t>
            </a:r>
            <a:r>
              <a:rPr lang="fr-FR" dirty="0"/>
              <a:t> process, a </a:t>
            </a:r>
            <a:r>
              <a:rPr lang="fr-FR" dirty="0" err="1"/>
              <a:t>decide</a:t>
            </a:r>
            <a:r>
              <a:rPr lang="fr-FR" dirty="0"/>
              <a:t> module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to chose to </a:t>
            </a:r>
            <a:r>
              <a:rPr lang="fr-FR" dirty="0" err="1"/>
              <a:t>work</a:t>
            </a:r>
            <a:r>
              <a:rPr lang="fr-FR" dirty="0"/>
              <a:t> with </a:t>
            </a:r>
            <a:r>
              <a:rPr lang="fr-FR" dirty="0" err="1"/>
              <a:t>milling</a:t>
            </a:r>
            <a:r>
              <a:rPr lang="fr-FR" dirty="0"/>
              <a:t> 1 line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disk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 and the </a:t>
            </a:r>
            <a:r>
              <a:rPr lang="fr-FR" dirty="0" err="1"/>
              <a:t>haammer</a:t>
            </a:r>
            <a:r>
              <a:rPr lang="fr-FR" dirty="0"/>
              <a:t> </a:t>
            </a:r>
            <a:r>
              <a:rPr lang="fr-FR" dirty="0" err="1"/>
              <a:t>mill</a:t>
            </a:r>
            <a:r>
              <a:rPr lang="fr-FR" dirty="0"/>
              <a:t>, </a:t>
            </a:r>
            <a:r>
              <a:rPr lang="fr-FR" dirty="0" err="1"/>
              <a:t>than</a:t>
            </a:r>
            <a:r>
              <a:rPr lang="fr-FR" dirty="0"/>
              <a:t> the second </a:t>
            </a:r>
            <a:r>
              <a:rPr lang="fr-FR" dirty="0" err="1"/>
              <a:t>decide</a:t>
            </a:r>
            <a:r>
              <a:rPr lang="fr-FR" dirty="0"/>
              <a:t> to model the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10% of the </a:t>
            </a:r>
            <a:r>
              <a:rPr lang="fr-FR" dirty="0" err="1"/>
              <a:t>crusher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of olives, </a:t>
            </a:r>
            <a:r>
              <a:rPr lang="fr-FR" dirty="0" err="1"/>
              <a:t>so</a:t>
            </a:r>
            <a:r>
              <a:rPr lang="fr-FR" dirty="0"/>
              <a:t> 90% continue in the process.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decantation</a:t>
            </a:r>
            <a:r>
              <a:rPr lang="fr-FR" dirty="0"/>
              <a:t> and centrifugation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anothet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to</a:t>
            </a:r>
            <a:r>
              <a:rPr lang="fr-FR" dirty="0"/>
              <a:t> help us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husk</a:t>
            </a:r>
            <a:r>
              <a:rPr lang="fr-FR" dirty="0"/>
              <a:t> and black water </a:t>
            </a:r>
            <a:r>
              <a:rPr lang="fr-FR" dirty="0" err="1"/>
              <a:t>waste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80% of the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to continue the process with 20% of olive </a:t>
            </a:r>
            <a:r>
              <a:rPr lang="fr-FR" dirty="0" err="1"/>
              <a:t>oil</a:t>
            </a:r>
            <a:r>
              <a:rPr lang="fr-FR" dirty="0"/>
              <a:t>, </a:t>
            </a:r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decide</a:t>
            </a:r>
            <a:r>
              <a:rPr lang="fr-FR" dirty="0"/>
              <a:t> model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lines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with in the </a:t>
            </a:r>
            <a:r>
              <a:rPr lang="fr-FR" dirty="0" err="1"/>
              <a:t>bottling</a:t>
            </a:r>
            <a:r>
              <a:rPr lang="fr-FR" dirty="0"/>
              <a:t> </a:t>
            </a:r>
            <a:r>
              <a:rPr lang="fr-FR" dirty="0" err="1"/>
              <a:t>peocesss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39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 a conclusion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54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improvements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work</a:t>
            </a:r>
            <a:r>
              <a:rPr lang="fr-FR" dirty="0"/>
              <a:t> on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802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98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held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Integration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tunisian</a:t>
            </a:r>
            <a:r>
              <a:rPr lang="fr-FR" dirty="0"/>
              <a:t>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founded</a:t>
            </a:r>
            <a:r>
              <a:rPr lang="fr-FR" dirty="0"/>
              <a:t> in 2002,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one of the </a:t>
            </a:r>
            <a:r>
              <a:rPr lang="fr-FR" dirty="0" err="1"/>
              <a:t>worldwide</a:t>
            </a:r>
            <a:r>
              <a:rPr lang="fr-FR" dirty="0"/>
              <a:t> </a:t>
            </a:r>
            <a:r>
              <a:rPr lang="fr-FR" dirty="0" err="1"/>
              <a:t>leading</a:t>
            </a:r>
            <a:r>
              <a:rPr lang="fr-FR" dirty="0"/>
              <a:t> </a:t>
            </a:r>
            <a:r>
              <a:rPr lang="fr-FR" dirty="0" err="1"/>
              <a:t>companies</a:t>
            </a:r>
            <a:r>
              <a:rPr lang="fr-FR" dirty="0"/>
              <a:t> in process automation, </a:t>
            </a:r>
            <a:r>
              <a:rPr lang="fr-FR" dirty="0" err="1"/>
              <a:t>operational</a:t>
            </a:r>
            <a:r>
              <a:rPr lang="fr-FR" dirty="0"/>
              <a:t> intelligence and command and control </a:t>
            </a:r>
            <a:r>
              <a:rPr lang="fr-FR" dirty="0" err="1"/>
              <a:t>systems</a:t>
            </a:r>
            <a:r>
              <a:rPr lang="fr-FR" dirty="0"/>
              <a:t> .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iso 9001 and iso 27001</a:t>
            </a:r>
          </a:p>
          <a:p>
            <a:r>
              <a:rPr lang="fr-FR" dirty="0" err="1"/>
              <a:t>Here</a:t>
            </a:r>
            <a:r>
              <a:rPr lang="fr-FR" dirty="0"/>
              <a:t> are IO </a:t>
            </a:r>
            <a:r>
              <a:rPr lang="fr-FR" dirty="0" err="1"/>
              <a:t>partners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Total </a:t>
            </a:r>
            <a:r>
              <a:rPr lang="fr-FR" dirty="0" err="1"/>
              <a:t>energy</a:t>
            </a:r>
            <a:r>
              <a:rPr lang="fr-FR" dirty="0"/>
              <a:t>, Shell, </a:t>
            </a:r>
            <a:r>
              <a:rPr lang="fr-FR" dirty="0" err="1"/>
              <a:t>Simens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9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ensure</a:t>
            </a:r>
            <a:r>
              <a:rPr lang="fr-FR" dirty="0"/>
              <a:t> the </a:t>
            </a:r>
            <a:r>
              <a:rPr lang="fr-FR" dirty="0" err="1"/>
              <a:t>continious</a:t>
            </a:r>
            <a:r>
              <a:rPr lang="fr-FR" dirty="0"/>
              <a:t> </a:t>
            </a:r>
            <a:r>
              <a:rPr lang="fr-FR" dirty="0" err="1"/>
              <a:t>improvement</a:t>
            </a:r>
            <a:r>
              <a:rPr lang="fr-FR" dirty="0"/>
              <a:t> of the olive </a:t>
            </a:r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generated data,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yhe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situation of the olive </a:t>
            </a:r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detect</a:t>
            </a:r>
            <a:r>
              <a:rPr lang="fr-FR" dirty="0"/>
              <a:t> the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solution and </a:t>
            </a:r>
            <a:r>
              <a:rPr lang="fr-FR" dirty="0" err="1"/>
              <a:t>echieve</a:t>
            </a:r>
            <a:r>
              <a:rPr lang="fr-FR" dirty="0"/>
              <a:t> the </a:t>
            </a:r>
            <a:r>
              <a:rPr lang="fr-FR" dirty="0" err="1"/>
              <a:t>improvemnts</a:t>
            </a:r>
            <a:r>
              <a:rPr lang="fr-FR" dirty="0"/>
              <a:t> .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49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mapping the </a:t>
            </a:r>
            <a:r>
              <a:rPr lang="fr-FR" dirty="0" err="1"/>
              <a:t>current</a:t>
            </a:r>
            <a:r>
              <a:rPr lang="fr-FR" dirty="0"/>
              <a:t> situation of the olive </a:t>
            </a:r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use the Arena simulation software, and </a:t>
            </a:r>
            <a:r>
              <a:rPr lang="fr-FR" dirty="0" err="1"/>
              <a:t>vsm</a:t>
            </a:r>
            <a:r>
              <a:rPr lang="fr-FR" dirty="0"/>
              <a:t> for </a:t>
            </a:r>
            <a:r>
              <a:rPr lang="fr-FR" dirty="0" err="1"/>
              <a:t>current</a:t>
            </a:r>
            <a:r>
              <a:rPr lang="fr-FR" dirty="0"/>
              <a:t> situation </a:t>
            </a:r>
            <a:r>
              <a:rPr lang="fr-FR" dirty="0" err="1"/>
              <a:t>analysis</a:t>
            </a:r>
            <a:r>
              <a:rPr lang="fr-FR" dirty="0"/>
              <a:t> and </a:t>
            </a:r>
            <a:r>
              <a:rPr lang="fr-FR" dirty="0" err="1"/>
              <a:t>problems</a:t>
            </a:r>
            <a:r>
              <a:rPr lang="fr-FR" dirty="0"/>
              <a:t> identification, as for </a:t>
            </a:r>
            <a:r>
              <a:rPr lang="fr-FR" dirty="0" err="1"/>
              <a:t>ensuring</a:t>
            </a:r>
            <a:r>
              <a:rPr lang="fr-FR" dirty="0"/>
              <a:t> the </a:t>
            </a:r>
            <a:r>
              <a:rPr lang="fr-FR" dirty="0" err="1"/>
              <a:t>continious</a:t>
            </a:r>
            <a:r>
              <a:rPr lang="fr-FR" dirty="0"/>
              <a:t> </a:t>
            </a:r>
            <a:r>
              <a:rPr lang="fr-FR" dirty="0" err="1"/>
              <a:t>improvement</a:t>
            </a:r>
            <a:r>
              <a:rPr lang="fr-FR" dirty="0"/>
              <a:t> for the olive </a:t>
            </a:r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concept the </a:t>
            </a:r>
            <a:r>
              <a:rPr lang="fr-FR" dirty="0" err="1"/>
              <a:t>Iformation</a:t>
            </a:r>
            <a:r>
              <a:rPr lang="fr-FR" dirty="0"/>
              <a:t> system of the </a:t>
            </a:r>
            <a:r>
              <a:rPr lang="fr-FR" dirty="0" err="1"/>
              <a:t>ooi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UHMI and </a:t>
            </a:r>
            <a:r>
              <a:rPr lang="fr-FR" dirty="0" err="1"/>
              <a:t>generating</a:t>
            </a:r>
            <a:r>
              <a:rPr lang="fr-FR" dirty="0"/>
              <a:t> more data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sioth</a:t>
            </a:r>
            <a:r>
              <a:rPr lang="fr-FR" dirty="0"/>
              <a:t> data </a:t>
            </a:r>
            <a:r>
              <a:rPr lang="fr-FR" dirty="0" err="1"/>
              <a:t>integration</a:t>
            </a:r>
            <a:r>
              <a:rPr lang="fr-FR" dirty="0"/>
              <a:t> platform. 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+mn-lt"/>
              </a:rPr>
              <a:t>VSM 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-n4"/>
              </a:rPr>
              <a:t>Allows me to create a visual map of the end-to-end process of a product or service.</a:t>
            </a:r>
            <a:endParaRPr lang="fr-FR" b="0" i="0" dirty="0">
              <a:solidFill>
                <a:srgbClr val="333333"/>
              </a:solidFill>
              <a:effectLst/>
              <a:latin typeface="ProximaNova-n4"/>
            </a:endParaRPr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Arena simulation software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helped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me analyse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current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situation of the system,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which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helps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identifying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the process contraints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limitaions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also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helps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with the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decision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Nova-n4"/>
              </a:rPr>
              <a:t>making</a:t>
            </a:r>
            <a:r>
              <a:rPr lang="fr-FR" b="0" i="0" dirty="0">
                <a:solidFill>
                  <a:srgbClr val="333333"/>
                </a:solidFill>
                <a:effectLst/>
                <a:latin typeface="ProximaNova-n4"/>
              </a:rPr>
              <a:t>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39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mapping the </a:t>
            </a:r>
            <a:r>
              <a:rPr lang="fr-FR" dirty="0" err="1"/>
              <a:t>current</a:t>
            </a:r>
            <a:r>
              <a:rPr lang="fr-FR" dirty="0"/>
              <a:t> situation of the olive </a:t>
            </a:r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use the Arena simulation software, and </a:t>
            </a:r>
            <a:r>
              <a:rPr lang="fr-FR" dirty="0" err="1"/>
              <a:t>vsm</a:t>
            </a:r>
            <a:r>
              <a:rPr lang="fr-FR" dirty="0"/>
              <a:t> for </a:t>
            </a:r>
            <a:r>
              <a:rPr lang="fr-FR" dirty="0" err="1"/>
              <a:t>current</a:t>
            </a:r>
            <a:r>
              <a:rPr lang="fr-FR" dirty="0"/>
              <a:t> situation </a:t>
            </a:r>
            <a:r>
              <a:rPr lang="fr-FR" dirty="0" err="1"/>
              <a:t>analysis</a:t>
            </a:r>
            <a:r>
              <a:rPr lang="fr-FR" dirty="0"/>
              <a:t> and </a:t>
            </a:r>
            <a:r>
              <a:rPr lang="fr-FR" dirty="0" err="1"/>
              <a:t>problems</a:t>
            </a:r>
            <a:r>
              <a:rPr lang="fr-FR" dirty="0"/>
              <a:t> identification, as for </a:t>
            </a:r>
            <a:r>
              <a:rPr lang="fr-FR" dirty="0" err="1"/>
              <a:t>ensuring</a:t>
            </a:r>
            <a:r>
              <a:rPr lang="fr-FR" dirty="0"/>
              <a:t> the </a:t>
            </a:r>
            <a:r>
              <a:rPr lang="fr-FR" dirty="0" err="1"/>
              <a:t>continious</a:t>
            </a:r>
            <a:r>
              <a:rPr lang="fr-FR" dirty="0"/>
              <a:t> </a:t>
            </a:r>
            <a:r>
              <a:rPr lang="fr-FR" dirty="0" err="1"/>
              <a:t>improvement</a:t>
            </a:r>
            <a:r>
              <a:rPr lang="fr-FR" dirty="0"/>
              <a:t> for the olive </a:t>
            </a:r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industry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concept the </a:t>
            </a:r>
            <a:r>
              <a:rPr lang="fr-FR" dirty="0" err="1"/>
              <a:t>Iformation</a:t>
            </a:r>
            <a:r>
              <a:rPr lang="fr-FR" dirty="0"/>
              <a:t> system of the </a:t>
            </a:r>
            <a:r>
              <a:rPr lang="fr-FR" dirty="0" err="1"/>
              <a:t>ooi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UHMI and </a:t>
            </a:r>
            <a:r>
              <a:rPr lang="fr-FR" dirty="0" err="1"/>
              <a:t>generating</a:t>
            </a:r>
            <a:r>
              <a:rPr lang="fr-FR" dirty="0"/>
              <a:t> more data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sioth</a:t>
            </a:r>
            <a:r>
              <a:rPr lang="fr-FR" dirty="0"/>
              <a:t> data </a:t>
            </a:r>
            <a:r>
              <a:rPr lang="fr-FR" dirty="0" err="1"/>
              <a:t>integration</a:t>
            </a:r>
            <a:r>
              <a:rPr lang="fr-FR" dirty="0"/>
              <a:t> platform.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61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have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of the system i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of the end to end process </a:t>
            </a:r>
            <a:r>
              <a:rPr lang="fr-FR" dirty="0" err="1"/>
              <a:t>product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96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chose to </a:t>
            </a:r>
            <a:r>
              <a:rPr lang="fr-FR" dirty="0" err="1"/>
              <a:t>work</a:t>
            </a:r>
            <a:r>
              <a:rPr lang="fr-FR" dirty="0"/>
              <a:t> with 1 </a:t>
            </a:r>
            <a:r>
              <a:rPr lang="fr-FR" dirty="0" err="1"/>
              <a:t>milling</a:t>
            </a:r>
            <a:r>
              <a:rPr lang="fr-FR" dirty="0"/>
              <a:t> line and 1 </a:t>
            </a:r>
            <a:r>
              <a:rPr lang="fr-FR" dirty="0" err="1"/>
              <a:t>bottling</a:t>
            </a:r>
            <a:r>
              <a:rPr lang="fr-FR" dirty="0"/>
              <a:t> line in </a:t>
            </a:r>
            <a:r>
              <a:rPr lang="fr-FR" dirty="0" err="1"/>
              <a:t>this</a:t>
            </a:r>
            <a:r>
              <a:rPr lang="fr-FR" dirty="0"/>
              <a:t> process to </a:t>
            </a:r>
            <a:r>
              <a:rPr lang="fr-FR" dirty="0" err="1"/>
              <a:t>simplify</a:t>
            </a:r>
            <a:r>
              <a:rPr lang="fr-FR" dirty="0"/>
              <a:t> the scenarios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, </a:t>
            </a:r>
            <a:r>
              <a:rPr lang="fr-FR" dirty="0" err="1"/>
              <a:t>this</a:t>
            </a:r>
            <a:r>
              <a:rPr lang="fr-FR" dirty="0"/>
              <a:t> process </a:t>
            </a:r>
            <a:r>
              <a:rPr lang="fr-FR" dirty="0" err="1"/>
              <a:t>processes</a:t>
            </a:r>
            <a:r>
              <a:rPr lang="fr-FR" dirty="0"/>
              <a:t> 1000 kg of olives </a:t>
            </a:r>
            <a:r>
              <a:rPr lang="fr-FR" dirty="0" err="1"/>
              <a:t>every</a:t>
            </a:r>
            <a:r>
              <a:rPr lang="fr-FR" dirty="0"/>
              <a:t> 1h .  As a first observation of the process </a:t>
            </a:r>
            <a:r>
              <a:rPr lang="fr-FR" dirty="0" err="1"/>
              <a:t>we</a:t>
            </a:r>
            <a:r>
              <a:rPr lang="fr-FR" dirty="0"/>
              <a:t> can notice the </a:t>
            </a:r>
            <a:r>
              <a:rPr lang="fr-FR" dirty="0" err="1"/>
              <a:t>limited</a:t>
            </a:r>
            <a:r>
              <a:rPr lang="fr-FR" dirty="0"/>
              <a:t> </a:t>
            </a:r>
            <a:r>
              <a:rPr lang="fr-FR" dirty="0" err="1"/>
              <a:t>capacity</a:t>
            </a:r>
            <a:r>
              <a:rPr lang="fr-FR" dirty="0"/>
              <a:t> of the decanter </a:t>
            </a:r>
            <a:r>
              <a:rPr lang="fr-FR" dirty="0" err="1"/>
              <a:t>so</a:t>
            </a:r>
            <a:r>
              <a:rPr lang="fr-FR" dirty="0"/>
              <a:t> it’s </a:t>
            </a:r>
            <a:r>
              <a:rPr lang="fr-FR" dirty="0" err="1"/>
              <a:t>limiting</a:t>
            </a:r>
            <a:r>
              <a:rPr lang="fr-FR" dirty="0"/>
              <a:t> all the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capacity</a:t>
            </a:r>
            <a:r>
              <a:rPr lang="fr-FR" dirty="0"/>
              <a:t> for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as a </a:t>
            </a:r>
            <a:r>
              <a:rPr lang="fr-FR" dirty="0" err="1"/>
              <a:t>bottleneck</a:t>
            </a:r>
            <a:r>
              <a:rPr lang="fr-FR" dirty="0"/>
              <a:t> . </a:t>
            </a: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framed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goint</a:t>
            </a:r>
            <a:r>
              <a:rPr lang="fr-FR" dirty="0"/>
              <a:t> to model the VSM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2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a more </a:t>
            </a:r>
            <a:r>
              <a:rPr lang="fr-FR" dirty="0" err="1"/>
              <a:t>undewith</a:t>
            </a:r>
            <a:r>
              <a:rPr lang="fr-FR" dirty="0"/>
              <a:t> </a:t>
            </a:r>
            <a:r>
              <a:rPr lang="fr-FR" dirty="0" err="1"/>
              <a:t>arena</a:t>
            </a:r>
            <a:r>
              <a:rPr lang="fr-FR" dirty="0"/>
              <a:t> simulation software </a:t>
            </a:r>
            <a:r>
              <a:rPr lang="fr-FR" dirty="0" err="1"/>
              <a:t>rstanding</a:t>
            </a:r>
            <a:r>
              <a:rPr lang="fr-FR" dirty="0"/>
              <a:t> of the process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raw</a:t>
            </a:r>
            <a:r>
              <a:rPr lang="fr-FR" dirty="0"/>
              <a:t> data </a:t>
            </a:r>
            <a:r>
              <a:rPr lang="fr-FR" dirty="0" err="1"/>
              <a:t>such</a:t>
            </a:r>
            <a:r>
              <a:rPr lang="fr-FR" dirty="0"/>
              <a:t> the </a:t>
            </a:r>
            <a:r>
              <a:rPr lang="fr-FR" dirty="0" err="1"/>
              <a:t>capacity</a:t>
            </a:r>
            <a:r>
              <a:rPr lang="fr-FR" dirty="0"/>
              <a:t> of the </a:t>
            </a:r>
            <a:r>
              <a:rPr lang="fr-FR" dirty="0" err="1"/>
              <a:t>different</a:t>
            </a:r>
            <a:r>
              <a:rPr lang="fr-FR" dirty="0"/>
              <a:t> resources and process time,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D55C1-B6C9-4A7C-AB7B-306193052AA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3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664C-3488-6187-9F9C-F321D86C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66F4A-28C4-6C4E-4566-ABCC9EB5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2B01-0F40-69FB-0BE2-8CB44CAA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FE6-470F-C35A-3167-AD8175E0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FB0A4-2F85-57C0-AF26-64F291F4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718-1DED-F762-7358-B67171B9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2D96A-1874-3ABB-90F4-D3F0A8BB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9B9B-189A-9252-31CA-59FF823A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97FA-A13F-9AF9-F7F3-63477F31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A485-5903-3C7F-0348-9FEC7183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3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984F2-D6E2-62DF-D728-95105194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AC4D5-E14A-9B95-658C-3E77F8890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381F-4A53-9613-FAE9-CBB0790D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A781-41D9-9062-4A80-4743E52A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103B-4486-947E-01E8-48E5FD3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49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with no picture">
  <p:cSld name="Cover with no pictu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60000" y="4486710"/>
            <a:ext cx="474168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0000" y="4165410"/>
            <a:ext cx="71172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892A8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892A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972000" y="6516000"/>
            <a:ext cx="519373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6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0205-9B6F-2CD8-E2D7-AF9DB578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157E-8246-E33A-E9FE-D40E0456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9EA3-9793-10D1-1CFC-A14B1E81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8FD4-338D-B58B-142C-A33464E8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CA02-1E60-6C7F-EBC6-F541125F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49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C3A3-9517-5B42-C5AA-E1945819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3819-ECFB-A6DA-5228-404B2B3E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AE23-74E4-E080-7292-32051842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B78B-27CD-2277-9950-1CABB12A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61DA-282A-8A3A-5041-DDE537D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78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41B6-0B90-E060-6358-56CA98A6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4315-1BAC-8789-5A14-684242B8C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A009E-BFD1-CE54-5980-7EAE36EFE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B18D0-C57B-E03B-5008-D73C152D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735D2-3653-4B5E-805B-AD04E823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80D8-786F-896B-9DE8-03DFF9B6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0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F179-4939-9B9A-3FCD-E14C8D13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CC699-77A4-9031-B033-DD9A2321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F262-1316-CDC5-BD32-492EB8786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C77B0-1F04-7BCC-FF4C-48C2CB847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F6351-4E37-FC9C-0EAA-155CEC980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D5050-522B-DF1F-26C6-4DE71CF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A5D54-DFF4-5563-B994-C331E9D2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F48B1-0EA5-FBEB-77B5-EF5E166F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6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BFCB-B0BD-C3FE-0C86-76A044A9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CF18D-8F92-B42F-EAA7-D72B3BFF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EECFA-1E04-4A72-E5B3-31D3F07D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09F8-A3D4-EDD9-D201-5E98D10F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DC2D0-75C7-4877-6A1B-530D77C0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EC2D4-6A48-C757-319C-CBF4C01F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0AF2-24A3-7B34-7E29-C2BF9030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0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C0D-623D-E40E-EBC6-7606A1A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C135-7F26-CD0D-E393-941A2392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465B7-7370-8128-9476-ABE09F1C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8C47-88BA-0E78-8C99-6D9E9B42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427B7-8546-ED1C-CCB3-59F4342B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A907-12E9-8994-4E17-737150FE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53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75CD-0933-123C-4886-F85C0BBC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1C874-FB08-7186-9CAB-F119F0F3A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915D-7571-CC0E-CC81-DF11D4BB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07C91-FA13-BF4D-A070-2506ADC6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8D35-D6F4-C8B5-40AF-CB3AA455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5036C-C004-BBC0-1956-1CD807FA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14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C3BC2-5AC4-3821-D313-A6DF93AE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9059-BEA9-F6C0-A7A5-77AA5E98F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313F-4678-26A4-8165-2C3976D14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BA93-2750-44A2-889D-850077463B2B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817FB-1E1C-573D-25D7-1F2EBD35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144E-2DA9-3920-A0CD-6ECDBA2F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FC98-C32D-410C-B34A-390392BF0FD2}" type="slidenum">
              <a:rPr lang="en-AU" smtClean="0"/>
              <a:t>‹N°›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59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QuickStyle" Target="../diagrams/quickStyle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12" Type="http://schemas.openxmlformats.org/officeDocument/2006/relationships/diagramLayout" Target="../diagrams/layou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7.xml"/><Relationship Id="rId11" Type="http://schemas.openxmlformats.org/officeDocument/2006/relationships/diagramData" Target="../diagrams/data8.xml"/><Relationship Id="rId5" Type="http://schemas.openxmlformats.org/officeDocument/2006/relationships/diagramData" Target="../diagrams/data7.xml"/><Relationship Id="rId15" Type="http://schemas.microsoft.com/office/2007/relationships/diagramDrawing" Target="../diagrams/drawing8.xml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microsoft.com/office/2007/relationships/diagramDrawing" Target="../diagrams/drawing7.xml"/><Relationship Id="rId14" Type="http://schemas.openxmlformats.org/officeDocument/2006/relationships/diagramColors" Target="../diagrams/colors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1.png"/><Relationship Id="rId7" Type="http://schemas.openxmlformats.org/officeDocument/2006/relationships/diagramData" Target="../diagrams/data9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gif"/><Relationship Id="rId11" Type="http://schemas.microsoft.com/office/2007/relationships/diagramDrawing" Target="../diagrams/drawing9.xml"/><Relationship Id="rId5" Type="http://schemas.openxmlformats.org/officeDocument/2006/relationships/image" Target="../media/image23.jpg"/><Relationship Id="rId10" Type="http://schemas.openxmlformats.org/officeDocument/2006/relationships/diagramColors" Target="../diagrams/colors9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diagramLayout" Target="../diagrams/layout10.xml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0.xml"/><Relationship Id="rId11" Type="http://schemas.openxmlformats.org/officeDocument/2006/relationships/image" Target="../media/image24.png"/><Relationship Id="rId5" Type="http://schemas.openxmlformats.org/officeDocument/2006/relationships/image" Target="../media/image25.png"/><Relationship Id="rId10" Type="http://schemas.microsoft.com/office/2007/relationships/diagramDrawing" Target="../diagrams/drawing10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13" Type="http://schemas.openxmlformats.org/officeDocument/2006/relationships/diagramQuickStyle" Target="../diagrams/quickStyle1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1.xml"/><Relationship Id="rId12" Type="http://schemas.openxmlformats.org/officeDocument/2006/relationships/diagramLayout" Target="../diagrams/layout12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1.xml"/><Relationship Id="rId11" Type="http://schemas.openxmlformats.org/officeDocument/2006/relationships/diagramData" Target="../diagrams/data12.xml"/><Relationship Id="rId5" Type="http://schemas.openxmlformats.org/officeDocument/2006/relationships/diagramData" Target="../diagrams/data11.xml"/><Relationship Id="rId15" Type="http://schemas.microsoft.com/office/2007/relationships/diagramDrawing" Target="../diagrams/drawing12.xml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microsoft.com/office/2007/relationships/diagramDrawing" Target="../diagrams/drawing11.xml"/><Relationship Id="rId14" Type="http://schemas.openxmlformats.org/officeDocument/2006/relationships/diagramColors" Target="../diagrams/colors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diagramData" Target="../diagrams/data13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microsoft.com/office/2007/relationships/diagramDrawing" Target="../diagrams/drawing13.xml"/><Relationship Id="rId5" Type="http://schemas.openxmlformats.org/officeDocument/2006/relationships/image" Target="../media/image28.png"/><Relationship Id="rId10" Type="http://schemas.openxmlformats.org/officeDocument/2006/relationships/diagramColors" Target="../diagrams/colors1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diagramLayout" Target="../diagrams/layout14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4.xml"/><Relationship Id="rId11" Type="http://schemas.openxmlformats.org/officeDocument/2006/relationships/image" Target="../media/image18.png"/><Relationship Id="rId5" Type="http://schemas.openxmlformats.org/officeDocument/2006/relationships/image" Target="../media/image31.png"/><Relationship Id="rId10" Type="http://schemas.microsoft.com/office/2007/relationships/diagramDrawing" Target="../diagrams/drawing1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5.xml"/><Relationship Id="rId11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microsoft.com/office/2007/relationships/diagramDrawing" Target="../diagrams/drawing1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image" Target="../media/image1.png"/><Relationship Id="rId7" Type="http://schemas.openxmlformats.org/officeDocument/2006/relationships/diagramData" Target="../diagrams/data16.xm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microsoft.com/office/2007/relationships/diagramDrawing" Target="../diagrams/drawing16.xml"/><Relationship Id="rId5" Type="http://schemas.openxmlformats.org/officeDocument/2006/relationships/image" Target="../media/image35.png"/><Relationship Id="rId10" Type="http://schemas.openxmlformats.org/officeDocument/2006/relationships/diagramColors" Target="../diagrams/colors16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7.xml"/><Relationship Id="rId11" Type="http://schemas.openxmlformats.org/officeDocument/2006/relationships/image" Target="../media/image18.png"/><Relationship Id="rId5" Type="http://schemas.openxmlformats.org/officeDocument/2006/relationships/image" Target="../media/image37.png"/><Relationship Id="rId10" Type="http://schemas.microsoft.com/office/2007/relationships/diagramDrawing" Target="../diagrams/drawing1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8.xml"/><Relationship Id="rId11" Type="http://schemas.openxmlformats.org/officeDocument/2006/relationships/image" Target="../media/image39.png"/><Relationship Id="rId5" Type="http://schemas.openxmlformats.org/officeDocument/2006/relationships/diagramData" Target="../diagrams/data18.xml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microsoft.com/office/2007/relationships/diagramDrawing" Target="../diagrams/drawin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13" Type="http://schemas.openxmlformats.org/officeDocument/2006/relationships/diagramColors" Target="../diagrams/colors2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9.xml"/><Relationship Id="rId12" Type="http://schemas.openxmlformats.org/officeDocument/2006/relationships/diagramQuickStyle" Target="../diagrams/quickStyle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9.xml"/><Relationship Id="rId11" Type="http://schemas.openxmlformats.org/officeDocument/2006/relationships/diagramLayout" Target="../diagrams/layout20.xml"/><Relationship Id="rId5" Type="http://schemas.openxmlformats.org/officeDocument/2006/relationships/diagramData" Target="../diagrams/data19.xml"/><Relationship Id="rId15" Type="http://schemas.openxmlformats.org/officeDocument/2006/relationships/image" Target="../media/image3.png"/><Relationship Id="rId10" Type="http://schemas.openxmlformats.org/officeDocument/2006/relationships/diagramData" Target="../diagrams/data20.xml"/><Relationship Id="rId4" Type="http://schemas.openxmlformats.org/officeDocument/2006/relationships/image" Target="../media/image40.png"/><Relationship Id="rId9" Type="http://schemas.microsoft.com/office/2007/relationships/diagramDrawing" Target="../diagrams/drawing19.xml"/><Relationship Id="rId14" Type="http://schemas.microsoft.com/office/2007/relationships/diagramDrawing" Target="../diagrams/drawing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1.xml"/><Relationship Id="rId13" Type="http://schemas.openxmlformats.org/officeDocument/2006/relationships/diagramColors" Target="../diagrams/colors2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1.xml"/><Relationship Id="rId12" Type="http://schemas.openxmlformats.org/officeDocument/2006/relationships/diagramQuickStyle" Target="../diagrams/quickStyl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21.xml"/><Relationship Id="rId11" Type="http://schemas.openxmlformats.org/officeDocument/2006/relationships/diagramLayout" Target="../diagrams/layout22.xml"/><Relationship Id="rId5" Type="http://schemas.openxmlformats.org/officeDocument/2006/relationships/diagramData" Target="../diagrams/data21.xml"/><Relationship Id="rId15" Type="http://schemas.openxmlformats.org/officeDocument/2006/relationships/image" Target="../media/image3.png"/><Relationship Id="rId10" Type="http://schemas.openxmlformats.org/officeDocument/2006/relationships/diagramData" Target="../diagrams/data22.xml"/><Relationship Id="rId4" Type="http://schemas.openxmlformats.org/officeDocument/2006/relationships/image" Target="../media/image40.png"/><Relationship Id="rId9" Type="http://schemas.microsoft.com/office/2007/relationships/diagramDrawing" Target="../diagrams/drawing21.xml"/><Relationship Id="rId14" Type="http://schemas.microsoft.com/office/2007/relationships/diagramDrawing" Target="../diagrams/drawin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10.gif"/><Relationship Id="rId10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14.png"/><Relationship Id="rId10" Type="http://schemas.openxmlformats.org/officeDocument/2006/relationships/diagramLayout" Target="../diagrams/layout3.xml"/><Relationship Id="rId4" Type="http://schemas.openxmlformats.org/officeDocument/2006/relationships/image" Target="../media/image5.png"/><Relationship Id="rId9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17.gif"/><Relationship Id="rId10" Type="http://schemas.openxmlformats.org/officeDocument/2006/relationships/diagramLayout" Target="../diagrams/layout4.xml"/><Relationship Id="rId4" Type="http://schemas.openxmlformats.org/officeDocument/2006/relationships/image" Target="../media/image5.png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5" Type="http://schemas.openxmlformats.org/officeDocument/2006/relationships/image" Target="../media/image21.png"/><Relationship Id="rId10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68"/>
          <p:cNvCxnSpPr/>
          <p:nvPr/>
        </p:nvCxnSpPr>
        <p:spPr>
          <a:xfrm>
            <a:off x="360000" y="6309320"/>
            <a:ext cx="11473200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5" name="Google Shape;615;p68"/>
          <p:cNvSpPr txBox="1">
            <a:spLocks noGrp="1"/>
          </p:cNvSpPr>
          <p:nvPr>
            <p:ph type="dt" idx="10"/>
          </p:nvPr>
        </p:nvSpPr>
        <p:spPr>
          <a:xfrm>
            <a:off x="677839" y="6407798"/>
            <a:ext cx="1853928" cy="34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2021 - 2022</a:t>
            </a:r>
            <a:endParaRPr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89;p1">
            <a:extLst>
              <a:ext uri="{FF2B5EF4-FFF2-40B4-BE49-F238E27FC236}">
                <a16:creationId xmlns:a16="http://schemas.microsoft.com/office/drawing/2014/main" id="{3FAD829A-3AED-40DD-A550-02625DA0421E}"/>
              </a:ext>
            </a:extLst>
          </p:cNvPr>
          <p:cNvSpPr/>
          <p:nvPr/>
        </p:nvSpPr>
        <p:spPr>
          <a:xfrm>
            <a:off x="3979528" y="4810915"/>
            <a:ext cx="3888349" cy="1074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rgbClr val="92D05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1600" b="1" dirty="0">
                <a:solidFill>
                  <a:srgbClr val="2F5597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Presented by</a:t>
            </a:r>
            <a:r>
              <a:rPr lang="en-GB" sz="1600" b="1" i="0" u="none" strike="noStrike" cap="none" dirty="0">
                <a:solidFill>
                  <a:srgbClr val="2F5597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Chaima BELKACEM</a:t>
            </a:r>
            <a:br>
              <a:rPr lang="en-GB" sz="1600" b="1" i="0" u="none" strike="noStrike" cap="none" dirty="0">
                <a:solidFill>
                  <a:srgbClr val="4E6B7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en-GB" sz="1600" b="1" dirty="0">
                <a:solidFill>
                  <a:srgbClr val="2F5597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Defended on the </a:t>
            </a:r>
            <a:r>
              <a:rPr lang="en-GB" sz="1600" b="1" i="0" u="none" strike="noStrike" cap="none" dirty="0">
                <a:solidFill>
                  <a:srgbClr val="2F5597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GB" sz="1600" b="1" i="0" u="none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07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/11/2022</a:t>
            </a:r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89;p1">
            <a:extLst>
              <a:ext uri="{FF2B5EF4-FFF2-40B4-BE49-F238E27FC236}">
                <a16:creationId xmlns:a16="http://schemas.microsoft.com/office/drawing/2014/main" id="{1B0B164C-F296-46C0-9A55-4C429FC1E6EB}"/>
              </a:ext>
            </a:extLst>
          </p:cNvPr>
          <p:cNvSpPr/>
          <p:nvPr/>
        </p:nvSpPr>
        <p:spPr>
          <a:xfrm>
            <a:off x="2941056" y="1848845"/>
            <a:ext cx="6431541" cy="4862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0" u="none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Presentation of </a:t>
            </a: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internship</a:t>
            </a:r>
            <a:r>
              <a:rPr lang="en-GB" sz="2400" i="0" u="none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Project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D89D1EC5-3870-437F-AB66-9B3879284FD0}"/>
              </a:ext>
            </a:extLst>
          </p:cNvPr>
          <p:cNvSpPr/>
          <p:nvPr/>
        </p:nvSpPr>
        <p:spPr>
          <a:xfrm>
            <a:off x="1035941" y="2460821"/>
            <a:ext cx="10120117" cy="1271949"/>
          </a:xfrm>
          <a:prstGeom prst="round2DiagRect">
            <a:avLst/>
          </a:prstGeom>
          <a:ln>
            <a:solidFill>
              <a:srgbClr val="1E55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Forecasting exchange rate using machine learning techniques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39BF3-8821-4661-9069-A7AA989462BE}"/>
              </a:ext>
            </a:extLst>
          </p:cNvPr>
          <p:cNvSpPr txBox="1"/>
          <p:nvPr/>
        </p:nvSpPr>
        <p:spPr>
          <a:xfrm>
            <a:off x="2551853" y="307892"/>
            <a:ext cx="674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Tunisian Republic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Higher Education, and Scientific Research 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 Tunis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Engineering School of Tunis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9D17925-5DFC-B8B0-0BD4-0ADF136090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999" y="200424"/>
            <a:ext cx="1442031" cy="150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6B66C0-6BDC-3998-E1CA-7DD900D5E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382" y="226278"/>
            <a:ext cx="1315403" cy="1156398"/>
          </a:xfrm>
          <a:prstGeom prst="rect">
            <a:avLst/>
          </a:prstGeom>
        </p:spPr>
      </p:pic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339917B8-F24A-8F10-3F63-41C68F44CAB8}"/>
              </a:ext>
            </a:extLst>
          </p:cNvPr>
          <p:cNvSpPr/>
          <p:nvPr/>
        </p:nvSpPr>
        <p:spPr>
          <a:xfrm>
            <a:off x="4151823" y="4582233"/>
            <a:ext cx="3888349" cy="1074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rgbClr val="92D05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Presented by</a:t>
            </a:r>
            <a:r>
              <a:rPr lang="en-GB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Kais FRAYOU</a:t>
            </a:r>
            <a:br>
              <a:rPr lang="en-GB" sz="1600" b="1" i="0" u="none" strike="noStrike" cap="none" dirty="0">
                <a:solidFill>
                  <a:srgbClr val="4E6B7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Defended on the </a:t>
            </a:r>
            <a:r>
              <a:rPr lang="en-GB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GB" sz="1600" b="1" i="0" u="none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12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/10/2022</a:t>
            </a:r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93;p1">
            <a:extLst>
              <a:ext uri="{FF2B5EF4-FFF2-40B4-BE49-F238E27FC236}">
                <a16:creationId xmlns:a16="http://schemas.microsoft.com/office/drawing/2014/main" id="{29AD6DFD-1C4A-AE60-CA6A-BEFFEE35E19F}"/>
              </a:ext>
            </a:extLst>
          </p:cNvPr>
          <p:cNvSpPr txBox="1"/>
          <p:nvPr/>
        </p:nvSpPr>
        <p:spPr>
          <a:xfrm>
            <a:off x="6570040" y="5690889"/>
            <a:ext cx="57773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b="1" u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Supervisor At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</a:t>
            </a:r>
            <a:r>
              <a:rPr lang="en-AU" b="1" u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he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</a:t>
            </a:r>
            <a:r>
              <a:rPr lang="en-AU" b="1" u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ompany: </a:t>
            </a:r>
            <a:r>
              <a:rPr lang="en-AU" b="1" u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Mr. </a:t>
            </a:r>
            <a:r>
              <a:rPr lang="en-AU" b="1" u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Zied</a:t>
            </a:r>
            <a:r>
              <a:rPr lang="en-AU" b="1" u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JAIDI</a:t>
            </a:r>
            <a:endParaRPr lang="en-AU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r>
              <a:rPr lang="en-A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                                          </a:t>
            </a:r>
            <a:br>
              <a:rPr lang="en-US" b="1" u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48D3C6-987C-787C-5410-3FD1A3F46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83" y="3681735"/>
            <a:ext cx="3531031" cy="111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705245" y="894194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extraction </a:t>
            </a:r>
          </a:p>
        </p:txBody>
      </p:sp>
      <p:sp>
        <p:nvSpPr>
          <p:cNvPr id="38" name="Google Shape;139;p18">
            <a:extLst>
              <a:ext uri="{FF2B5EF4-FFF2-40B4-BE49-F238E27FC236}">
                <a16:creationId xmlns:a16="http://schemas.microsoft.com/office/drawing/2014/main" id="{8C8406BE-3F33-43DC-9EED-6F674E9C05FC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BEF78041-C1AC-0A3C-F44D-216A8738961F}"/>
              </a:ext>
            </a:extLst>
          </p:cNvPr>
          <p:cNvCxnSpPr>
            <a:cxnSpLocks/>
          </p:cNvCxnSpPr>
          <p:nvPr/>
        </p:nvCxnSpPr>
        <p:spPr>
          <a:xfrm>
            <a:off x="-27586" y="1597766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954BB8B8-1C1B-F8AC-095F-E440E4110494}"/>
              </a:ext>
            </a:extLst>
          </p:cNvPr>
          <p:cNvSpPr txBox="1"/>
          <p:nvPr/>
        </p:nvSpPr>
        <p:spPr>
          <a:xfrm>
            <a:off x="-192544" y="1397106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selection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13856F2-254C-98C7-3DC3-3CDC74F00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055227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25847F6-025D-BDCC-5B73-B520BDC0F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16" y="917615"/>
            <a:ext cx="467999" cy="467999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AA404C-15F4-AB9F-592F-F69F07E24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235582"/>
              </p:ext>
            </p:extLst>
          </p:nvPr>
        </p:nvGraphicFramePr>
        <p:xfrm>
          <a:off x="2414538" y="1569931"/>
          <a:ext cx="7082972" cy="4924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959326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705245" y="894194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extraction </a:t>
            </a:r>
          </a:p>
        </p:txBody>
      </p:sp>
      <p:sp>
        <p:nvSpPr>
          <p:cNvPr id="38" name="Google Shape;139;p18">
            <a:extLst>
              <a:ext uri="{FF2B5EF4-FFF2-40B4-BE49-F238E27FC236}">
                <a16:creationId xmlns:a16="http://schemas.microsoft.com/office/drawing/2014/main" id="{8C8406BE-3F33-43DC-9EED-6F674E9C05FC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22DF82-D11F-2139-87D4-F2520888E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6" y="2400712"/>
            <a:ext cx="2489308" cy="2614342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10048-66B0-1C55-7CCE-CA9112E5E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71" y="2962993"/>
            <a:ext cx="5176599" cy="1638561"/>
          </a:xfrm>
          <a:prstGeom prst="rect">
            <a:avLst/>
          </a:prstGeom>
        </p:spPr>
      </p:pic>
      <p:sp>
        <p:nvSpPr>
          <p:cNvPr id="11" name="ZoneTexte 15">
            <a:extLst>
              <a:ext uri="{FF2B5EF4-FFF2-40B4-BE49-F238E27FC236}">
                <a16:creationId xmlns:a16="http://schemas.microsoft.com/office/drawing/2014/main" id="{326E5185-1EEF-47A9-2BC2-1173A8AD3BE1}"/>
              </a:ext>
            </a:extLst>
          </p:cNvPr>
          <p:cNvSpPr txBox="1"/>
          <p:nvPr/>
        </p:nvSpPr>
        <p:spPr>
          <a:xfrm>
            <a:off x="-305799" y="1349594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sites </a:t>
            </a:r>
          </a:p>
        </p:txBody>
      </p:sp>
      <p:cxnSp>
        <p:nvCxnSpPr>
          <p:cNvPr id="13" name="Google Shape;138;p18">
            <a:extLst>
              <a:ext uri="{FF2B5EF4-FFF2-40B4-BE49-F238E27FC236}">
                <a16:creationId xmlns:a16="http://schemas.microsoft.com/office/drawing/2014/main" id="{3EEAEDF6-D9FB-B2DD-0D07-6F4D3675C9CA}"/>
              </a:ext>
            </a:extLst>
          </p:cNvPr>
          <p:cNvCxnSpPr>
            <a:cxnSpLocks/>
          </p:cNvCxnSpPr>
          <p:nvPr/>
        </p:nvCxnSpPr>
        <p:spPr>
          <a:xfrm>
            <a:off x="0" y="1549649"/>
            <a:ext cx="166914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D06C37D-16C0-FBBF-7D94-2BB9F429F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157" y="1977819"/>
            <a:ext cx="3707883" cy="3707883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279E16C-864D-66ED-A198-BDF481EEA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016474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EE5566A-293B-AC9B-680E-1EE2BFB9B6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31" y="930315"/>
            <a:ext cx="467999" cy="46799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FAAAD0D-C194-FCBC-0D92-77F856E6EC19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>
            <a:off x="3379195" y="916747"/>
            <a:ext cx="710326" cy="3678256"/>
          </a:xfrm>
          <a:prstGeom prst="bentConnector4">
            <a:avLst>
              <a:gd name="adj1" fmla="val -32182"/>
              <a:gd name="adj2" fmla="val 10006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A481C4-AD88-246A-6860-5F036CCA4B34}"/>
              </a:ext>
            </a:extLst>
          </p:cNvPr>
          <p:cNvSpPr txBox="1"/>
          <p:nvPr/>
        </p:nvSpPr>
        <p:spPr>
          <a:xfrm>
            <a:off x="783773" y="1830289"/>
            <a:ext cx="583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Get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the data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the</a:t>
            </a:r>
          </a:p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International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Monetary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Fund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2"/>
                </a:solidFill>
              </a:rPr>
              <a:t>Website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7F4BDE-CFCE-7F23-8606-8C37C4CC31B3}"/>
              </a:ext>
            </a:extLst>
          </p:cNvPr>
          <p:cNvCxnSpPr>
            <a:stCxn id="9" idx="3"/>
          </p:cNvCxnSpPr>
          <p:nvPr/>
        </p:nvCxnSpPr>
        <p:spPr>
          <a:xfrm flipH="1" flipV="1">
            <a:off x="6364751" y="3831760"/>
            <a:ext cx="934289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4AE588-648C-DFBC-37E6-F8042EE54138}"/>
              </a:ext>
            </a:extLst>
          </p:cNvPr>
          <p:cNvSpPr txBox="1"/>
          <p:nvPr/>
        </p:nvSpPr>
        <p:spPr>
          <a:xfrm>
            <a:off x="6604783" y="3412941"/>
            <a:ext cx="106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18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251;p37">
            <a:extLst>
              <a:ext uri="{FF2B5EF4-FFF2-40B4-BE49-F238E27FC236}">
                <a16:creationId xmlns:a16="http://schemas.microsoft.com/office/drawing/2014/main" id="{B82D6C31-7401-0130-3FA1-A6C88B7897EA}"/>
              </a:ext>
            </a:extLst>
          </p:cNvPr>
          <p:cNvSpPr txBox="1">
            <a:spLocks/>
          </p:cNvSpPr>
          <p:nvPr/>
        </p:nvSpPr>
        <p:spPr>
          <a:xfrm>
            <a:off x="3489886" y="2973614"/>
            <a:ext cx="4801400" cy="91077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F4724121-1CD2-CADC-1852-B034DC90F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91" y="174634"/>
            <a:ext cx="960801" cy="1002525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E60DCAB9-D9FD-6780-C0D7-C4736F4839CC}"/>
              </a:ext>
            </a:extLst>
          </p:cNvPr>
          <p:cNvCxnSpPr>
            <a:cxnSpLocks/>
          </p:cNvCxnSpPr>
          <p:nvPr/>
        </p:nvCxnSpPr>
        <p:spPr>
          <a:xfrm>
            <a:off x="-15000" y="1356674"/>
            <a:ext cx="479186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7CD549-1E93-7ECE-9688-86E5376D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93" y="136525"/>
            <a:ext cx="3287607" cy="1040634"/>
          </a:xfrm>
          <a:prstGeom prst="rect">
            <a:avLst/>
          </a:prstGeom>
        </p:spPr>
      </p:pic>
      <p:sp>
        <p:nvSpPr>
          <p:cNvPr id="3" name="Google Shape;139;p18">
            <a:extLst>
              <a:ext uri="{FF2B5EF4-FFF2-40B4-BE49-F238E27FC236}">
                <a16:creationId xmlns:a16="http://schemas.microsoft.com/office/drawing/2014/main" id="{59866913-13FB-01AB-B2F5-AE29E182E185}"/>
              </a:ext>
            </a:extLst>
          </p:cNvPr>
          <p:cNvSpPr/>
          <p:nvPr/>
        </p:nvSpPr>
        <p:spPr>
          <a:xfrm>
            <a:off x="4495573" y="1177159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8C0DD78-0D25-6CC1-8BC1-1009CD0A6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35" y="1243330"/>
            <a:ext cx="356461" cy="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97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705245" y="894194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8" name="Google Shape;139;p18">
            <a:extLst>
              <a:ext uri="{FF2B5EF4-FFF2-40B4-BE49-F238E27FC236}">
                <a16:creationId xmlns:a16="http://schemas.microsoft.com/office/drawing/2014/main" id="{8C8406BE-3F33-43DC-9EED-6F674E9C05FC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BEF78041-C1AC-0A3C-F44D-216A8738961F}"/>
              </a:ext>
            </a:extLst>
          </p:cNvPr>
          <p:cNvCxnSpPr>
            <a:cxnSpLocks/>
          </p:cNvCxnSpPr>
          <p:nvPr/>
        </p:nvCxnSpPr>
        <p:spPr>
          <a:xfrm>
            <a:off x="-27586" y="1597766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954BB8B8-1C1B-F8AC-095F-E440E4110494}"/>
              </a:ext>
            </a:extLst>
          </p:cNvPr>
          <p:cNvSpPr txBox="1"/>
          <p:nvPr/>
        </p:nvSpPr>
        <p:spPr>
          <a:xfrm>
            <a:off x="226372" y="1397711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0E3E07-BDA8-1A57-09B8-508FCFD8B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912735"/>
            <a:ext cx="11688806" cy="581106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EA86ED6-21B3-23D3-7845-956157931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15117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372420F-E1F6-5FCD-649D-E865ECDF2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92" y="957189"/>
            <a:ext cx="356461" cy="356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942B2D-FDD8-2F6D-DE19-4E1F3F1CBF30}"/>
                  </a:ext>
                </a:extLst>
              </p14:cNvPr>
              <p14:cNvContentPartPr/>
              <p14:nvPr/>
            </p14:nvContentPartPr>
            <p14:xfrm>
              <a:off x="381120" y="292450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942B2D-FDD8-2F6D-DE19-4E1F3F1CBF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2120" y="2915867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69A133-F162-0B9A-E119-D3B6315E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75119"/>
              </p:ext>
            </p:extLst>
          </p:nvPr>
        </p:nvGraphicFramePr>
        <p:xfrm>
          <a:off x="381120" y="2924507"/>
          <a:ext cx="11675169" cy="563880"/>
        </p:xfrm>
        <a:graphic>
          <a:graphicData uri="http://schemas.openxmlformats.org/drawingml/2006/table">
            <a:tbl>
              <a:tblPr/>
              <a:tblGrid>
                <a:gridCol w="11675169">
                  <a:extLst>
                    <a:ext uri="{9D8B030D-6E8A-4147-A177-3AD203B41FA5}">
                      <a16:colId xmlns:a16="http://schemas.microsoft.com/office/drawing/2014/main" val="264117659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83339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1E27691-237B-EE81-3089-D2419FB0F562}"/>
              </a:ext>
            </a:extLst>
          </p:cNvPr>
          <p:cNvSpPr/>
          <p:nvPr/>
        </p:nvSpPr>
        <p:spPr>
          <a:xfrm>
            <a:off x="3534998" y="3077027"/>
            <a:ext cx="1600882" cy="4688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07AABB-718C-8AB0-9266-FF9820011092}"/>
              </a:ext>
            </a:extLst>
          </p:cNvPr>
          <p:cNvSpPr/>
          <p:nvPr/>
        </p:nvSpPr>
        <p:spPr>
          <a:xfrm>
            <a:off x="6080760" y="3092267"/>
            <a:ext cx="1295400" cy="4688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72E763-5CBE-E38D-A57A-D70251E9B97E}"/>
              </a:ext>
            </a:extLst>
          </p:cNvPr>
          <p:cNvSpPr/>
          <p:nvPr/>
        </p:nvSpPr>
        <p:spPr>
          <a:xfrm>
            <a:off x="7376159" y="3311453"/>
            <a:ext cx="912115" cy="249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DBC0B-05C0-891B-960A-D985F4E7705F}"/>
              </a:ext>
            </a:extLst>
          </p:cNvPr>
          <p:cNvSpPr txBox="1"/>
          <p:nvPr/>
        </p:nvSpPr>
        <p:spPr>
          <a:xfrm>
            <a:off x="4825511" y="3948065"/>
            <a:ext cx="332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Missing Values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23B32F-2C3D-0305-B48C-555E7377CE78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4309834" y="3632443"/>
            <a:ext cx="587002" cy="4443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0AAA10F-314C-FC4D-B32A-259155E6EC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7007" y="3561118"/>
            <a:ext cx="905633" cy="587000"/>
          </a:xfrm>
          <a:prstGeom prst="bentConnector3">
            <a:avLst>
              <a:gd name="adj1" fmla="val 17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3912B411-B48E-4D99-9352-EB4856F161B9}"/>
              </a:ext>
            </a:extLst>
          </p:cNvPr>
          <p:cNvSpPr/>
          <p:nvPr/>
        </p:nvSpPr>
        <p:spPr>
          <a:xfrm>
            <a:off x="4642545" y="3728879"/>
            <a:ext cx="2212561" cy="821252"/>
          </a:xfrm>
          <a:prstGeom prst="snip2Diag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4D44CA-81FC-16A4-0ADE-12FF8980898B}"/>
              </a:ext>
            </a:extLst>
          </p:cNvPr>
          <p:cNvSpPr txBox="1"/>
          <p:nvPr/>
        </p:nvSpPr>
        <p:spPr>
          <a:xfrm>
            <a:off x="4825511" y="3704540"/>
            <a:ext cx="2029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Fill the </a:t>
            </a:r>
            <a:r>
              <a:rPr lang="fr-FR" sz="1600" b="1" dirty="0" err="1">
                <a:solidFill>
                  <a:schemeClr val="bg1"/>
                </a:solidFill>
              </a:rPr>
              <a:t>missing</a:t>
            </a:r>
            <a:r>
              <a:rPr lang="fr-FR" sz="1600" b="1" dirty="0">
                <a:solidFill>
                  <a:schemeClr val="bg1"/>
                </a:solidFill>
              </a:rPr>
              <a:t> Values with the </a:t>
            </a:r>
            <a:r>
              <a:rPr lang="fr-FR" sz="1600" b="1" dirty="0" err="1">
                <a:solidFill>
                  <a:schemeClr val="bg1"/>
                </a:solidFill>
              </a:rPr>
              <a:t>Median</a:t>
            </a:r>
            <a:r>
              <a:rPr lang="fr-FR" sz="1600" b="1" dirty="0">
                <a:solidFill>
                  <a:schemeClr val="bg1"/>
                </a:solidFill>
              </a:rPr>
              <a:t>  of the </a:t>
            </a:r>
            <a:r>
              <a:rPr lang="fr-FR" sz="1600" b="1" dirty="0" err="1">
                <a:solidFill>
                  <a:schemeClr val="bg1"/>
                </a:solidFill>
              </a:rPr>
              <a:t>dataset</a:t>
            </a: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52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705245" y="894194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BEF78041-C1AC-0A3C-F44D-216A8738961F}"/>
              </a:ext>
            </a:extLst>
          </p:cNvPr>
          <p:cNvCxnSpPr>
            <a:cxnSpLocks/>
          </p:cNvCxnSpPr>
          <p:nvPr/>
        </p:nvCxnSpPr>
        <p:spPr>
          <a:xfrm>
            <a:off x="-27586" y="1597766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954BB8B8-1C1B-F8AC-095F-E440E4110494}"/>
              </a:ext>
            </a:extLst>
          </p:cNvPr>
          <p:cNvSpPr txBox="1"/>
          <p:nvPr/>
        </p:nvSpPr>
        <p:spPr>
          <a:xfrm>
            <a:off x="-230828" y="1384090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scaling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A0B1CEE-F1DB-F829-DCB9-9DE0EBCAE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92138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Google Shape;139;p18">
            <a:extLst>
              <a:ext uri="{FF2B5EF4-FFF2-40B4-BE49-F238E27FC236}">
                <a16:creationId xmlns:a16="http://schemas.microsoft.com/office/drawing/2014/main" id="{6E0FE3CA-014B-9CF5-D36F-50BB6DA52848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CE53A70-5C9C-1CFA-8997-BAD9BE9419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92" y="957189"/>
            <a:ext cx="356461" cy="356461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A4BFB4D-D528-697F-568E-1353BBD20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048176"/>
              </p:ext>
            </p:extLst>
          </p:nvPr>
        </p:nvGraphicFramePr>
        <p:xfrm>
          <a:off x="1895230" y="2046811"/>
          <a:ext cx="8204417" cy="482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EAAB291C-02D6-1DC0-DE6C-3B7DCA07B61B}"/>
              </a:ext>
            </a:extLst>
          </p:cNvPr>
          <p:cNvSpPr/>
          <p:nvPr/>
        </p:nvSpPr>
        <p:spPr>
          <a:xfrm>
            <a:off x="9271015" y="4011506"/>
            <a:ext cx="2550856" cy="1104143"/>
          </a:xfrm>
          <a:prstGeom prst="wedgeEllipseCallout">
            <a:avLst>
              <a:gd name="adj1" fmla="val -38401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4DA1CE-4242-7A5C-7276-1B8B1008EB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4258092"/>
            <a:ext cx="1614714" cy="6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251;p37">
            <a:extLst>
              <a:ext uri="{FF2B5EF4-FFF2-40B4-BE49-F238E27FC236}">
                <a16:creationId xmlns:a16="http://schemas.microsoft.com/office/drawing/2014/main" id="{B82D6C31-7401-0130-3FA1-A6C88B7897EA}"/>
              </a:ext>
            </a:extLst>
          </p:cNvPr>
          <p:cNvSpPr txBox="1">
            <a:spLocks/>
          </p:cNvSpPr>
          <p:nvPr/>
        </p:nvSpPr>
        <p:spPr>
          <a:xfrm>
            <a:off x="3985186" y="2973614"/>
            <a:ext cx="4801400" cy="91077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applications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F4724121-1CD2-CADC-1852-B034DC90F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91" y="174634"/>
            <a:ext cx="960801" cy="1002525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E60DCAB9-D9FD-6780-C0D7-C4736F4839CC}"/>
              </a:ext>
            </a:extLst>
          </p:cNvPr>
          <p:cNvCxnSpPr>
            <a:cxnSpLocks/>
          </p:cNvCxnSpPr>
          <p:nvPr/>
        </p:nvCxnSpPr>
        <p:spPr>
          <a:xfrm>
            <a:off x="-15000" y="1356674"/>
            <a:ext cx="479186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7CD549-1E93-7ECE-9688-86E5376D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93" y="136525"/>
            <a:ext cx="3287607" cy="1040634"/>
          </a:xfrm>
          <a:prstGeom prst="rect">
            <a:avLst/>
          </a:prstGeom>
        </p:spPr>
      </p:pic>
      <p:sp>
        <p:nvSpPr>
          <p:cNvPr id="3" name="Google Shape;139;p18">
            <a:extLst>
              <a:ext uri="{FF2B5EF4-FFF2-40B4-BE49-F238E27FC236}">
                <a16:creationId xmlns:a16="http://schemas.microsoft.com/office/drawing/2014/main" id="{61FE33ED-4899-29A6-72DE-D0D7FBE077FB}"/>
              </a:ext>
            </a:extLst>
          </p:cNvPr>
          <p:cNvSpPr/>
          <p:nvPr/>
        </p:nvSpPr>
        <p:spPr>
          <a:xfrm>
            <a:off x="4692538" y="1177159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0EE4A8-29D7-DAEF-BBE7-01051662D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34" y="1156618"/>
            <a:ext cx="609208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604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1123641" y="939911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</a:t>
            </a:r>
          </a:p>
        </p:txBody>
      </p:sp>
      <p:sp>
        <p:nvSpPr>
          <p:cNvPr id="38" name="Google Shape;139;p18">
            <a:extLst>
              <a:ext uri="{FF2B5EF4-FFF2-40B4-BE49-F238E27FC236}">
                <a16:creationId xmlns:a16="http://schemas.microsoft.com/office/drawing/2014/main" id="{8C8406BE-3F33-43DC-9EED-6F674E9C05FC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967" y="111125"/>
            <a:ext cx="1454433" cy="460375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BEF78041-C1AC-0A3C-F44D-216A8738961F}"/>
              </a:ext>
            </a:extLst>
          </p:cNvPr>
          <p:cNvCxnSpPr>
            <a:cxnSpLocks/>
          </p:cNvCxnSpPr>
          <p:nvPr/>
        </p:nvCxnSpPr>
        <p:spPr>
          <a:xfrm>
            <a:off x="-27586" y="1597766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954BB8B8-1C1B-F8AC-095F-E440E4110494}"/>
              </a:ext>
            </a:extLst>
          </p:cNvPr>
          <p:cNvSpPr txBox="1"/>
          <p:nvPr/>
        </p:nvSpPr>
        <p:spPr>
          <a:xfrm>
            <a:off x="578245" y="1401592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 regression model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7208E9-809F-D8C9-6807-46D6BC623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8" y="1832471"/>
            <a:ext cx="3810000" cy="3810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F43AB6F-91AF-5DF5-285B-453A92072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4" y="2913760"/>
            <a:ext cx="4738678" cy="164742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1B22CC-19EA-C475-3D0C-2D147582E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326065"/>
              </p:ext>
            </p:extLst>
          </p:nvPr>
        </p:nvGraphicFramePr>
        <p:xfrm>
          <a:off x="718633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524651-E1ED-4FA1-C204-C8686E43B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26" y="905273"/>
            <a:ext cx="609208" cy="400111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734A38A-EF9C-3635-6153-97189E3C8847}"/>
              </a:ext>
            </a:extLst>
          </p:cNvPr>
          <p:cNvSpPr/>
          <p:nvPr/>
        </p:nvSpPr>
        <p:spPr>
          <a:xfrm>
            <a:off x="4879038" y="1832471"/>
            <a:ext cx="2728262" cy="863600"/>
          </a:xfrm>
          <a:prstGeom prst="wedgeEllipseCallout">
            <a:avLst>
              <a:gd name="adj1" fmla="val -54359"/>
              <a:gd name="adj2" fmla="val 639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2D </a:t>
            </a:r>
            <a:r>
              <a:rPr lang="fr-FR" dirty="0" err="1"/>
              <a:t>Representation</a:t>
            </a:r>
            <a:r>
              <a:rPr lang="fr-FR" dirty="0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3311D5-0D7C-F5EB-0D7C-3582CA537A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76" y="5032871"/>
            <a:ext cx="3228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563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1123641" y="939911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</a:t>
            </a: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BEF78041-C1AC-0A3C-F44D-216A8738961F}"/>
              </a:ext>
            </a:extLst>
          </p:cNvPr>
          <p:cNvCxnSpPr>
            <a:cxnSpLocks/>
          </p:cNvCxnSpPr>
          <p:nvPr/>
        </p:nvCxnSpPr>
        <p:spPr>
          <a:xfrm>
            <a:off x="-27586" y="1597766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954BB8B8-1C1B-F8AC-095F-E440E4110494}"/>
              </a:ext>
            </a:extLst>
          </p:cNvPr>
          <p:cNvSpPr txBox="1"/>
          <p:nvPr/>
        </p:nvSpPr>
        <p:spPr>
          <a:xfrm>
            <a:off x="1238645" y="1387217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adaptive regression splines model</a:t>
            </a:r>
            <a:endParaRPr kumimoji="1" lang="en-US" altLang="ja-JP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4B5F1F-7372-18A3-E5A8-03BBB7618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281719"/>
            <a:ext cx="8096250" cy="4095750"/>
          </a:xfrm>
          <a:prstGeom prst="rect">
            <a:avLst/>
          </a:prstGeom>
          <a:ln>
            <a:solidFill>
              <a:srgbClr val="FF2F2F"/>
            </a:solidFill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FFDFD5B-3960-3C45-C3BE-0FB07225A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07534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Google Shape;139;p18">
            <a:extLst>
              <a:ext uri="{FF2B5EF4-FFF2-40B4-BE49-F238E27FC236}">
                <a16:creationId xmlns:a16="http://schemas.microsoft.com/office/drawing/2014/main" id="{81E92A52-50ED-A067-37B0-2CDCE40CD3CB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D9C066-3BC8-7083-6666-54824E5B09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6" y="905273"/>
            <a:ext cx="609208" cy="4001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06789-CABA-10FB-9BE4-8E52527D1572}"/>
              </a:ext>
            </a:extLst>
          </p:cNvPr>
          <p:cNvSpPr/>
          <p:nvPr/>
        </p:nvSpPr>
        <p:spPr>
          <a:xfrm>
            <a:off x="6898151" y="1470813"/>
            <a:ext cx="5128749" cy="727420"/>
          </a:xfrm>
          <a:prstGeom prst="rect">
            <a:avLst/>
          </a:prstGeom>
          <a:solidFill>
            <a:schemeClr val="bg1"/>
          </a:solidFill>
          <a:ln w="19050"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DF2E9CA-CBBD-644C-388C-70ABAEFD5317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5354315" y="737883"/>
            <a:ext cx="447196" cy="2640476"/>
          </a:xfrm>
          <a:prstGeom prst="bentConnector2">
            <a:avLst/>
          </a:prstGeom>
          <a:ln w="19050">
            <a:solidFill>
              <a:srgbClr val="FF2F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E9C4B-A21F-4F35-244A-007D7209E0BE}"/>
              </a:ext>
            </a:extLst>
          </p:cNvPr>
          <p:cNvCxnSpPr>
            <a:stCxn id="8" idx="3"/>
          </p:cNvCxnSpPr>
          <p:nvPr/>
        </p:nvCxnSpPr>
        <p:spPr>
          <a:xfrm>
            <a:off x="8305800" y="4329594"/>
            <a:ext cx="558800" cy="0"/>
          </a:xfrm>
          <a:prstGeom prst="straightConnector1">
            <a:avLst/>
          </a:prstGeom>
          <a:ln w="19050">
            <a:solidFill>
              <a:srgbClr val="FF2F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9FB815-9947-017E-BFE1-1D88984AEEA8}"/>
              </a:ext>
            </a:extLst>
          </p:cNvPr>
          <p:cNvSpPr/>
          <p:nvPr/>
        </p:nvSpPr>
        <p:spPr>
          <a:xfrm>
            <a:off x="8864601" y="3936487"/>
            <a:ext cx="3162300" cy="727420"/>
          </a:xfrm>
          <a:prstGeom prst="rect">
            <a:avLst/>
          </a:prstGeom>
          <a:solidFill>
            <a:schemeClr val="bg1"/>
          </a:solidFill>
          <a:ln w="19050"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chematic&#10;&#10;Description automatically generated with low confidence">
            <a:extLst>
              <a:ext uri="{FF2B5EF4-FFF2-40B4-BE49-F238E27FC236}">
                <a16:creationId xmlns:a16="http://schemas.microsoft.com/office/drawing/2014/main" id="{60759058-408F-FAB1-728A-5FB08AA378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75" y="3983467"/>
            <a:ext cx="2829352" cy="6639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8F67BC-D7D0-8773-E117-F52D280759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4" y="1580197"/>
            <a:ext cx="4416426" cy="5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6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1123641" y="939911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</a:t>
            </a: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BEF78041-C1AC-0A3C-F44D-216A8738961F}"/>
              </a:ext>
            </a:extLst>
          </p:cNvPr>
          <p:cNvCxnSpPr>
            <a:cxnSpLocks/>
          </p:cNvCxnSpPr>
          <p:nvPr/>
        </p:nvCxnSpPr>
        <p:spPr>
          <a:xfrm>
            <a:off x="-27586" y="1597766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954BB8B8-1C1B-F8AC-095F-E440E4110494}"/>
              </a:ext>
            </a:extLst>
          </p:cNvPr>
          <p:cNvSpPr txBox="1"/>
          <p:nvPr/>
        </p:nvSpPr>
        <p:spPr>
          <a:xfrm>
            <a:off x="0" y="1386972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2140BA-0C96-B0F0-2E47-18E2C92AB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88" y="2440547"/>
            <a:ext cx="8990528" cy="3020477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9D4EA0D-18FC-ABAE-7620-CC79B03C8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07534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Google Shape;139;p18">
            <a:extLst>
              <a:ext uri="{FF2B5EF4-FFF2-40B4-BE49-F238E27FC236}">
                <a16:creationId xmlns:a16="http://schemas.microsoft.com/office/drawing/2014/main" id="{954BFD25-8DE2-173B-0832-A964E11F6687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0B0B14-5795-7817-EA5E-CA19397BC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6" y="905273"/>
            <a:ext cx="609208" cy="4001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F0964E-B330-4B48-CD4B-981B9F9036B0}"/>
              </a:ext>
            </a:extLst>
          </p:cNvPr>
          <p:cNvSpPr/>
          <p:nvPr/>
        </p:nvSpPr>
        <p:spPr>
          <a:xfrm>
            <a:off x="8610600" y="4978400"/>
            <a:ext cx="1638300" cy="4926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2D793-8F26-C3D2-1EC2-8881D49CEB71}"/>
              </a:ext>
            </a:extLst>
          </p:cNvPr>
          <p:cNvSpPr txBox="1"/>
          <p:nvPr/>
        </p:nvSpPr>
        <p:spPr>
          <a:xfrm>
            <a:off x="9545988" y="5003800"/>
            <a:ext cx="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=10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5800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1123641" y="939911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</a:t>
            </a: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BEF78041-C1AC-0A3C-F44D-216A8738961F}"/>
              </a:ext>
            </a:extLst>
          </p:cNvPr>
          <p:cNvCxnSpPr>
            <a:cxnSpLocks/>
          </p:cNvCxnSpPr>
          <p:nvPr/>
        </p:nvCxnSpPr>
        <p:spPr>
          <a:xfrm>
            <a:off x="-27586" y="1597766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954BB8B8-1C1B-F8AC-095F-E440E4110494}"/>
              </a:ext>
            </a:extLst>
          </p:cNvPr>
          <p:cNvSpPr txBox="1"/>
          <p:nvPr/>
        </p:nvSpPr>
        <p:spPr>
          <a:xfrm>
            <a:off x="436494" y="1390077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regressor model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E71B57-8AE8-D672-EA4E-A2AE09A2D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30" y="2058785"/>
            <a:ext cx="5797470" cy="4115997"/>
          </a:xfrm>
          <a:prstGeom prst="rect">
            <a:avLst/>
          </a:prstGeom>
        </p:spPr>
      </p:pic>
      <p:sp>
        <p:nvSpPr>
          <p:cNvPr id="7" name="Google Shape;139;p18">
            <a:extLst>
              <a:ext uri="{FF2B5EF4-FFF2-40B4-BE49-F238E27FC236}">
                <a16:creationId xmlns:a16="http://schemas.microsoft.com/office/drawing/2014/main" id="{A55931A4-3170-EED2-05DD-6E9BBED59937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4D1C00-3C9B-802D-9198-EF87972D4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6" y="905273"/>
            <a:ext cx="609208" cy="400111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DE35B9-5F2B-A957-A8C6-3DF3183AA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384734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C5D15C3D-95E3-52BF-1E57-046536C36E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3717" y="5669912"/>
            <a:ext cx="2904583" cy="4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48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円/楕円 43">
            <a:extLst>
              <a:ext uri="{FF2B5EF4-FFF2-40B4-BE49-F238E27FC236}">
                <a16:creationId xmlns:a16="http://schemas.microsoft.com/office/drawing/2014/main" id="{F518EBEB-1490-43B1-B738-73F1B8BA1359}"/>
              </a:ext>
            </a:extLst>
          </p:cNvPr>
          <p:cNvSpPr/>
          <p:nvPr/>
        </p:nvSpPr>
        <p:spPr>
          <a:xfrm>
            <a:off x="502060" y="1942062"/>
            <a:ext cx="3049187" cy="30491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図プレースホルダー 45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0147" y="996404"/>
            <a:ext cx="410743" cy="410743"/>
          </a:xfrm>
        </p:spPr>
      </p:pic>
      <p:sp>
        <p:nvSpPr>
          <p:cNvPr id="45" name="アーチ 54">
            <a:extLst>
              <a:ext uri="{FF2B5EF4-FFF2-40B4-BE49-F238E27FC236}">
                <a16:creationId xmlns:a16="http://schemas.microsoft.com/office/drawing/2014/main" id="{6F2F9AAD-60DE-4B81-AD64-3BDF15FCAA5B}"/>
              </a:ext>
            </a:extLst>
          </p:cNvPr>
          <p:cNvSpPr/>
          <p:nvPr/>
        </p:nvSpPr>
        <p:spPr>
          <a:xfrm rot="4322625">
            <a:off x="-107036" y="1365937"/>
            <a:ext cx="4355068" cy="4251138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円/楕円 9">
            <a:extLst>
              <a:ext uri="{FF2B5EF4-FFF2-40B4-BE49-F238E27FC236}">
                <a16:creationId xmlns:a16="http://schemas.microsoft.com/office/drawing/2014/main" id="{771DDF18-1989-4D1C-894B-2A1236C423DC}"/>
              </a:ext>
            </a:extLst>
          </p:cNvPr>
          <p:cNvSpPr/>
          <p:nvPr/>
        </p:nvSpPr>
        <p:spPr>
          <a:xfrm>
            <a:off x="3995259" y="2722683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円/楕円 10">
            <a:extLst>
              <a:ext uri="{FF2B5EF4-FFF2-40B4-BE49-F238E27FC236}">
                <a16:creationId xmlns:a16="http://schemas.microsoft.com/office/drawing/2014/main" id="{165A53F3-78D0-438A-9FA8-5AEF826FE6AC}"/>
              </a:ext>
            </a:extLst>
          </p:cNvPr>
          <p:cNvSpPr/>
          <p:nvPr/>
        </p:nvSpPr>
        <p:spPr>
          <a:xfrm>
            <a:off x="3696303" y="2060390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円/楕円 12">
            <a:extLst>
              <a:ext uri="{FF2B5EF4-FFF2-40B4-BE49-F238E27FC236}">
                <a16:creationId xmlns:a16="http://schemas.microsoft.com/office/drawing/2014/main" id="{9E491063-A345-41E0-BBA0-2FB9B3379077}"/>
              </a:ext>
            </a:extLst>
          </p:cNvPr>
          <p:cNvSpPr/>
          <p:nvPr/>
        </p:nvSpPr>
        <p:spPr>
          <a:xfrm>
            <a:off x="3678600" y="4583565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コネクタ 20">
            <a:extLst>
              <a:ext uri="{FF2B5EF4-FFF2-40B4-BE49-F238E27FC236}">
                <a16:creationId xmlns:a16="http://schemas.microsoft.com/office/drawing/2014/main" id="{C17A01D1-C05D-422D-BFBB-245AF7269765}"/>
              </a:ext>
            </a:extLst>
          </p:cNvPr>
          <p:cNvCxnSpPr>
            <a:stCxn id="49" idx="6"/>
          </p:cNvCxnSpPr>
          <p:nvPr/>
        </p:nvCxnSpPr>
        <p:spPr>
          <a:xfrm>
            <a:off x="3936330" y="2180403"/>
            <a:ext cx="166776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23">
            <a:extLst>
              <a:ext uri="{FF2B5EF4-FFF2-40B4-BE49-F238E27FC236}">
                <a16:creationId xmlns:a16="http://schemas.microsoft.com/office/drawing/2014/main" id="{D5AB2C59-6E7E-429F-AF2E-A22DA89040A8}"/>
              </a:ext>
            </a:extLst>
          </p:cNvPr>
          <p:cNvCxnSpPr>
            <a:cxnSpLocks/>
            <a:stCxn id="48" idx="6"/>
            <a:endCxn id="81" idx="2"/>
          </p:cNvCxnSpPr>
          <p:nvPr/>
        </p:nvCxnSpPr>
        <p:spPr>
          <a:xfrm flipV="1">
            <a:off x="4235286" y="2838669"/>
            <a:ext cx="1265126" cy="4028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26">
            <a:extLst>
              <a:ext uri="{FF2B5EF4-FFF2-40B4-BE49-F238E27FC236}">
                <a16:creationId xmlns:a16="http://schemas.microsoft.com/office/drawing/2014/main" id="{6932CDEF-36AF-4F1D-AE6F-3A31AE160F2D}"/>
              </a:ext>
            </a:extLst>
          </p:cNvPr>
          <p:cNvCxnSpPr>
            <a:stCxn id="51" idx="6"/>
          </p:cNvCxnSpPr>
          <p:nvPr/>
        </p:nvCxnSpPr>
        <p:spPr>
          <a:xfrm>
            <a:off x="3918627" y="4703578"/>
            <a:ext cx="161444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プレースホルダー 11">
            <a:extLst>
              <a:ext uri="{FF2B5EF4-FFF2-40B4-BE49-F238E27FC236}">
                <a16:creationId xmlns:a16="http://schemas.microsoft.com/office/drawing/2014/main" id="{EAEF495A-DE5E-4109-81FB-42D699DAEA9D}"/>
              </a:ext>
            </a:extLst>
          </p:cNvPr>
          <p:cNvSpPr txBox="1">
            <a:spLocks/>
          </p:cNvSpPr>
          <p:nvPr/>
        </p:nvSpPr>
        <p:spPr>
          <a:xfrm>
            <a:off x="5773097" y="1858610"/>
            <a:ext cx="5488938" cy="5659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fr-FR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rate </a:t>
            </a:r>
            <a:r>
              <a:rPr kumimoji="1" lang="fr-FR" altLang="ja-JP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kumimoji="1" lang="fr-FR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プレースホルダー 11">
            <a:extLst>
              <a:ext uri="{FF2B5EF4-FFF2-40B4-BE49-F238E27FC236}">
                <a16:creationId xmlns:a16="http://schemas.microsoft.com/office/drawing/2014/main" id="{506E9C3E-48E4-47EB-8282-2E8D9EB76C24}"/>
              </a:ext>
            </a:extLst>
          </p:cNvPr>
          <p:cNvSpPr txBox="1">
            <a:spLocks/>
          </p:cNvSpPr>
          <p:nvPr/>
        </p:nvSpPr>
        <p:spPr>
          <a:xfrm>
            <a:off x="5861156" y="2456512"/>
            <a:ext cx="5666815" cy="5659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extraction</a:t>
            </a:r>
          </a:p>
        </p:txBody>
      </p:sp>
      <p:sp>
        <p:nvSpPr>
          <p:cNvPr id="74" name="テキスト プレースホルダー 11">
            <a:extLst>
              <a:ext uri="{FF2B5EF4-FFF2-40B4-BE49-F238E27FC236}">
                <a16:creationId xmlns:a16="http://schemas.microsoft.com/office/drawing/2014/main" id="{4A2F714F-7031-41B4-80F1-D2E8422FED63}"/>
              </a:ext>
            </a:extLst>
          </p:cNvPr>
          <p:cNvSpPr txBox="1">
            <a:spLocks/>
          </p:cNvSpPr>
          <p:nvPr/>
        </p:nvSpPr>
        <p:spPr>
          <a:xfrm>
            <a:off x="5790800" y="3715792"/>
            <a:ext cx="5158094" cy="5659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</a:t>
            </a:r>
          </a:p>
        </p:txBody>
      </p:sp>
      <p:sp>
        <p:nvSpPr>
          <p:cNvPr id="80" name="円/楕円 10">
            <a:extLst>
              <a:ext uri="{FF2B5EF4-FFF2-40B4-BE49-F238E27FC236}">
                <a16:creationId xmlns:a16="http://schemas.microsoft.com/office/drawing/2014/main" id="{ABF5B74A-4FEB-44B6-A59A-A018D1C8FA69}"/>
              </a:ext>
            </a:extLst>
          </p:cNvPr>
          <p:cNvSpPr/>
          <p:nvPr/>
        </p:nvSpPr>
        <p:spPr>
          <a:xfrm>
            <a:off x="5430760" y="2065495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円/楕円 10">
            <a:extLst>
              <a:ext uri="{FF2B5EF4-FFF2-40B4-BE49-F238E27FC236}">
                <a16:creationId xmlns:a16="http://schemas.microsoft.com/office/drawing/2014/main" id="{4129E7D5-79F6-4888-A0C4-A7BCEACB10D7}"/>
              </a:ext>
            </a:extLst>
          </p:cNvPr>
          <p:cNvSpPr/>
          <p:nvPr/>
        </p:nvSpPr>
        <p:spPr>
          <a:xfrm>
            <a:off x="5500412" y="2718655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円/楕円 10">
            <a:extLst>
              <a:ext uri="{FF2B5EF4-FFF2-40B4-BE49-F238E27FC236}">
                <a16:creationId xmlns:a16="http://schemas.microsoft.com/office/drawing/2014/main" id="{7B84397F-9BB5-4C7C-87DC-B0A13C798695}"/>
              </a:ext>
            </a:extLst>
          </p:cNvPr>
          <p:cNvSpPr/>
          <p:nvPr/>
        </p:nvSpPr>
        <p:spPr>
          <a:xfrm>
            <a:off x="5423394" y="4567966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円/楕円 9">
            <a:extLst>
              <a:ext uri="{FF2B5EF4-FFF2-40B4-BE49-F238E27FC236}">
                <a16:creationId xmlns:a16="http://schemas.microsoft.com/office/drawing/2014/main" id="{60540054-0C6C-8921-57C4-99D293831068}"/>
              </a:ext>
            </a:extLst>
          </p:cNvPr>
          <p:cNvSpPr/>
          <p:nvPr/>
        </p:nvSpPr>
        <p:spPr>
          <a:xfrm>
            <a:off x="4027917" y="3346643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コネクタ 23">
            <a:extLst>
              <a:ext uri="{FF2B5EF4-FFF2-40B4-BE49-F238E27FC236}">
                <a16:creationId xmlns:a16="http://schemas.microsoft.com/office/drawing/2014/main" id="{8782DC29-FF8B-3D1B-2F80-7B9054E944F3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4267944" y="3466656"/>
            <a:ext cx="1325076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11">
            <a:extLst>
              <a:ext uri="{FF2B5EF4-FFF2-40B4-BE49-F238E27FC236}">
                <a16:creationId xmlns:a16="http://schemas.microsoft.com/office/drawing/2014/main" id="{51524039-3ED2-8C18-76A5-4D3660C9F2F1}"/>
              </a:ext>
            </a:extLst>
          </p:cNvPr>
          <p:cNvSpPr txBox="1">
            <a:spLocks/>
          </p:cNvSpPr>
          <p:nvPr/>
        </p:nvSpPr>
        <p:spPr>
          <a:xfrm>
            <a:off x="5861156" y="3059355"/>
            <a:ext cx="5044347" cy="5659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sp>
        <p:nvSpPr>
          <p:cNvPr id="34" name="円/楕円 10">
            <a:extLst>
              <a:ext uri="{FF2B5EF4-FFF2-40B4-BE49-F238E27FC236}">
                <a16:creationId xmlns:a16="http://schemas.microsoft.com/office/drawing/2014/main" id="{2D095E19-5DB5-DDA1-DF2B-09BD144B354D}"/>
              </a:ext>
            </a:extLst>
          </p:cNvPr>
          <p:cNvSpPr/>
          <p:nvPr/>
        </p:nvSpPr>
        <p:spPr>
          <a:xfrm>
            <a:off x="5593020" y="3346642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image1.png">
            <a:extLst>
              <a:ext uri="{FF2B5EF4-FFF2-40B4-BE49-F238E27FC236}">
                <a16:creationId xmlns:a16="http://schemas.microsoft.com/office/drawing/2014/main" id="{33240457-4A41-849A-8BEB-3BB364578A4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18" y="-2894"/>
            <a:ext cx="960801" cy="1002525"/>
          </a:xfrm>
          <a:prstGeom prst="rect">
            <a:avLst/>
          </a:prstGeom>
        </p:spPr>
      </p:pic>
      <p:sp>
        <p:nvSpPr>
          <p:cNvPr id="84" name="テキスト プレースホルダー 11">
            <a:extLst>
              <a:ext uri="{FF2B5EF4-FFF2-40B4-BE49-F238E27FC236}">
                <a16:creationId xmlns:a16="http://schemas.microsoft.com/office/drawing/2014/main" id="{5B30D6AA-3726-4A08-B9EF-3FEA0B477F29}"/>
              </a:ext>
            </a:extLst>
          </p:cNvPr>
          <p:cNvSpPr txBox="1">
            <a:spLocks/>
          </p:cNvSpPr>
          <p:nvPr/>
        </p:nvSpPr>
        <p:spPr>
          <a:xfrm>
            <a:off x="87264" y="3184503"/>
            <a:ext cx="3883064" cy="5659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円/楕円 10">
            <a:extLst>
              <a:ext uri="{FF2B5EF4-FFF2-40B4-BE49-F238E27FC236}">
                <a16:creationId xmlns:a16="http://schemas.microsoft.com/office/drawing/2014/main" id="{A7D330A9-4D6A-3DA6-BEF9-BB697E8CEBDD}"/>
              </a:ext>
            </a:extLst>
          </p:cNvPr>
          <p:cNvSpPr/>
          <p:nvPr/>
        </p:nvSpPr>
        <p:spPr>
          <a:xfrm>
            <a:off x="3096393" y="1550409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E5C67A58-5187-7A66-BAFB-53A5C0E8FA29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3336420" y="1670422"/>
            <a:ext cx="166776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0">
            <a:extLst>
              <a:ext uri="{FF2B5EF4-FFF2-40B4-BE49-F238E27FC236}">
                <a16:creationId xmlns:a16="http://schemas.microsoft.com/office/drawing/2014/main" id="{4CDD3BB0-A6FD-87AA-22EE-95EBAF675C6A}"/>
              </a:ext>
            </a:extLst>
          </p:cNvPr>
          <p:cNvSpPr/>
          <p:nvPr/>
        </p:nvSpPr>
        <p:spPr>
          <a:xfrm>
            <a:off x="4830850" y="1555514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72412E97-3522-953D-EFE1-BAE8F14A960E}"/>
              </a:ext>
            </a:extLst>
          </p:cNvPr>
          <p:cNvSpPr txBox="1">
            <a:spLocks/>
          </p:cNvSpPr>
          <p:nvPr/>
        </p:nvSpPr>
        <p:spPr>
          <a:xfrm>
            <a:off x="5170678" y="1287262"/>
            <a:ext cx="5488938" cy="5659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fr-FR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kumimoji="1" lang="en-US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kumimoji="1" lang="fr-FR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円/楕円 12">
            <a:extLst>
              <a:ext uri="{FF2B5EF4-FFF2-40B4-BE49-F238E27FC236}">
                <a16:creationId xmlns:a16="http://schemas.microsoft.com/office/drawing/2014/main" id="{E7CE7110-CE09-7939-B63F-29D84493FBCF}"/>
              </a:ext>
            </a:extLst>
          </p:cNvPr>
          <p:cNvSpPr/>
          <p:nvPr/>
        </p:nvSpPr>
        <p:spPr>
          <a:xfrm>
            <a:off x="3151019" y="5150864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コネクタ 26">
            <a:extLst>
              <a:ext uri="{FF2B5EF4-FFF2-40B4-BE49-F238E27FC236}">
                <a16:creationId xmlns:a16="http://schemas.microsoft.com/office/drawing/2014/main" id="{20B0924D-2564-CEED-B05F-13FD700AC5E9}"/>
              </a:ext>
            </a:extLst>
          </p:cNvPr>
          <p:cNvCxnSpPr>
            <a:stCxn id="38" idx="6"/>
          </p:cNvCxnSpPr>
          <p:nvPr/>
        </p:nvCxnSpPr>
        <p:spPr>
          <a:xfrm>
            <a:off x="3391046" y="5270877"/>
            <a:ext cx="161444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10">
            <a:extLst>
              <a:ext uri="{FF2B5EF4-FFF2-40B4-BE49-F238E27FC236}">
                <a16:creationId xmlns:a16="http://schemas.microsoft.com/office/drawing/2014/main" id="{6C444F9E-5546-ABDF-0BD5-8473305DD6DC}"/>
              </a:ext>
            </a:extLst>
          </p:cNvPr>
          <p:cNvSpPr/>
          <p:nvPr/>
        </p:nvSpPr>
        <p:spPr>
          <a:xfrm>
            <a:off x="4871326" y="5166814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9610382A-7B22-CED0-2A01-8F2D87EED2B3}"/>
              </a:ext>
            </a:extLst>
          </p:cNvPr>
          <p:cNvSpPr txBox="1">
            <a:spLocks/>
          </p:cNvSpPr>
          <p:nvPr/>
        </p:nvSpPr>
        <p:spPr>
          <a:xfrm>
            <a:off x="5199397" y="4912408"/>
            <a:ext cx="5158094" cy="5659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 spc="3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Perspectives</a:t>
            </a:r>
          </a:p>
        </p:txBody>
      </p:sp>
      <p:sp>
        <p:nvSpPr>
          <p:cNvPr id="43" name="円/楕円 9">
            <a:extLst>
              <a:ext uri="{FF2B5EF4-FFF2-40B4-BE49-F238E27FC236}">
                <a16:creationId xmlns:a16="http://schemas.microsoft.com/office/drawing/2014/main" id="{A8492111-75D3-6CD8-22C6-0552603DE630}"/>
              </a:ext>
            </a:extLst>
          </p:cNvPr>
          <p:cNvSpPr/>
          <p:nvPr/>
        </p:nvSpPr>
        <p:spPr>
          <a:xfrm>
            <a:off x="3948745" y="4016746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コネクタ 23">
            <a:extLst>
              <a:ext uri="{FF2B5EF4-FFF2-40B4-BE49-F238E27FC236}">
                <a16:creationId xmlns:a16="http://schemas.microsoft.com/office/drawing/2014/main" id="{A4223F3F-2CFE-EA75-FB64-E69A5B5FF317}"/>
              </a:ext>
            </a:extLst>
          </p:cNvPr>
          <p:cNvCxnSpPr>
            <a:cxnSpLocks/>
          </p:cNvCxnSpPr>
          <p:nvPr/>
        </p:nvCxnSpPr>
        <p:spPr>
          <a:xfrm flipV="1">
            <a:off x="4188772" y="4117990"/>
            <a:ext cx="1362001" cy="4256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0">
            <a:extLst>
              <a:ext uri="{FF2B5EF4-FFF2-40B4-BE49-F238E27FC236}">
                <a16:creationId xmlns:a16="http://schemas.microsoft.com/office/drawing/2014/main" id="{0AF22132-59B3-3B7F-6A92-623095B0863C}"/>
              </a:ext>
            </a:extLst>
          </p:cNvPr>
          <p:cNvSpPr/>
          <p:nvPr/>
        </p:nvSpPr>
        <p:spPr>
          <a:xfrm>
            <a:off x="5550773" y="4012490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E085E7-5CD5-A936-B896-429CBF32181B}"/>
              </a:ext>
            </a:extLst>
          </p:cNvPr>
          <p:cNvSpPr txBox="1"/>
          <p:nvPr/>
        </p:nvSpPr>
        <p:spPr>
          <a:xfrm>
            <a:off x="5670786" y="4498749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interpretation  </a:t>
            </a:r>
          </a:p>
        </p:txBody>
      </p: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CA0153-4887-62C1-BB80-4B1B3529B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42" y="-32572"/>
            <a:ext cx="3289056" cy="10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43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8" grpId="0" animBg="1"/>
      <p:bldP spid="49" grpId="0" animBg="1"/>
      <p:bldP spid="51" grpId="0" animBg="1"/>
      <p:bldP spid="70" grpId="0"/>
      <p:bldP spid="72" grpId="0"/>
      <p:bldP spid="74" grpId="0"/>
      <p:bldP spid="80" grpId="0" animBg="1"/>
      <p:bldP spid="81" grpId="0" animBg="1"/>
      <p:bldP spid="82" grpId="0" animBg="1"/>
      <p:bldP spid="29" grpId="0" animBg="1"/>
      <p:bldP spid="33" grpId="0"/>
      <p:bldP spid="34" grpId="0" animBg="1"/>
      <p:bldP spid="84" grpId="0"/>
      <p:bldP spid="28" grpId="0" animBg="1"/>
      <p:bldP spid="35" grpId="0" animBg="1"/>
      <p:bldP spid="37" grpId="0" build="allAtOnce"/>
      <p:bldP spid="38" grpId="0" animBg="1"/>
      <p:bldP spid="40" grpId="0" animBg="1"/>
      <p:bldP spid="41" grpId="0"/>
      <p:bldP spid="43" grpId="0" animBg="1"/>
      <p:bldP spid="47" grpId="0" animBg="1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1123641" y="939911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</a:t>
            </a: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BEF78041-C1AC-0A3C-F44D-216A8738961F}"/>
              </a:ext>
            </a:extLst>
          </p:cNvPr>
          <p:cNvCxnSpPr>
            <a:cxnSpLocks/>
          </p:cNvCxnSpPr>
          <p:nvPr/>
        </p:nvCxnSpPr>
        <p:spPr>
          <a:xfrm>
            <a:off x="-27586" y="1597766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954BB8B8-1C1B-F8AC-095F-E440E4110494}"/>
              </a:ext>
            </a:extLst>
          </p:cNvPr>
          <p:cNvSpPr txBox="1"/>
          <p:nvPr/>
        </p:nvSpPr>
        <p:spPr>
          <a:xfrm>
            <a:off x="578245" y="1386783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model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6F08C9-2F60-7B85-5C58-AA441CEED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2583641"/>
            <a:ext cx="6906589" cy="290553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3559A2-4129-EFAF-A72F-A4CA58B0F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245694"/>
              </p:ext>
            </p:extLst>
          </p:nvPr>
        </p:nvGraphicFramePr>
        <p:xfrm>
          <a:off x="847366" y="-266039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Google Shape;139;p18">
            <a:extLst>
              <a:ext uri="{FF2B5EF4-FFF2-40B4-BE49-F238E27FC236}">
                <a16:creationId xmlns:a16="http://schemas.microsoft.com/office/drawing/2014/main" id="{8A974CB6-11FB-5DF5-4654-426CE68C1245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D654FD-0F0B-56F6-C9EF-218F47ADE5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6" y="905273"/>
            <a:ext cx="609208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720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251;p37">
            <a:extLst>
              <a:ext uri="{FF2B5EF4-FFF2-40B4-BE49-F238E27FC236}">
                <a16:creationId xmlns:a16="http://schemas.microsoft.com/office/drawing/2014/main" id="{B82D6C31-7401-0130-3FA1-A6C88B7897EA}"/>
              </a:ext>
            </a:extLst>
          </p:cNvPr>
          <p:cNvSpPr txBox="1">
            <a:spLocks/>
          </p:cNvSpPr>
          <p:nvPr/>
        </p:nvSpPr>
        <p:spPr>
          <a:xfrm>
            <a:off x="3489886" y="2973614"/>
            <a:ext cx="5679514" cy="91077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fr-FR" altLang="ja-JP" sz="4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1" lang="fr-FR" altLang="ja-JP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fr-FR" altLang="ja-JP" sz="4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Interpretaion</a:t>
            </a:r>
            <a:endParaRPr kumimoji="1" lang="en-US" altLang="ja-JP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F4724121-1CD2-CADC-1852-B034DC90F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91" y="174634"/>
            <a:ext cx="960801" cy="1002525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E60DCAB9-D9FD-6780-C0D7-C4736F4839CC}"/>
              </a:ext>
            </a:extLst>
          </p:cNvPr>
          <p:cNvCxnSpPr>
            <a:cxnSpLocks/>
          </p:cNvCxnSpPr>
          <p:nvPr/>
        </p:nvCxnSpPr>
        <p:spPr>
          <a:xfrm>
            <a:off x="-15000" y="1356674"/>
            <a:ext cx="479186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7CD549-1E93-7ECE-9688-86E5376D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93" y="136525"/>
            <a:ext cx="3287607" cy="1040634"/>
          </a:xfrm>
          <a:prstGeom prst="rect">
            <a:avLst/>
          </a:prstGeom>
        </p:spPr>
      </p:pic>
      <p:sp>
        <p:nvSpPr>
          <p:cNvPr id="3" name="Google Shape;139;p18">
            <a:extLst>
              <a:ext uri="{FF2B5EF4-FFF2-40B4-BE49-F238E27FC236}">
                <a16:creationId xmlns:a16="http://schemas.microsoft.com/office/drawing/2014/main" id="{59866913-13FB-01AB-B2F5-AE29E182E185}"/>
              </a:ext>
            </a:extLst>
          </p:cNvPr>
          <p:cNvSpPr/>
          <p:nvPr/>
        </p:nvSpPr>
        <p:spPr>
          <a:xfrm>
            <a:off x="4495573" y="1177159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D8A1208-5A44-33E8-0130-2A1AEFCDF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3" y="1211104"/>
            <a:ext cx="400110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511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933857" y="935146"/>
            <a:ext cx="565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Interpretation</a:t>
            </a: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8DD86D-3887-0475-9845-F44321D9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3559A2-4129-EFAF-A72F-A4CA58B0F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111541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Google Shape;139;p18">
            <a:extLst>
              <a:ext uri="{FF2B5EF4-FFF2-40B4-BE49-F238E27FC236}">
                <a16:creationId xmlns:a16="http://schemas.microsoft.com/office/drawing/2014/main" id="{8A974CB6-11FB-5DF5-4654-426CE68C1245}"/>
              </a:ext>
            </a:extLst>
          </p:cNvPr>
          <p:cNvSpPr/>
          <p:nvPr/>
        </p:nvSpPr>
        <p:spPr>
          <a:xfrm>
            <a:off x="1895230" y="89101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02F7E54-5A44-F35A-5759-FF70CD054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60" y="922446"/>
            <a:ext cx="400110" cy="400110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9B6790F1-F0C3-C17A-B68F-0DC1A9F1FA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90" y="2412755"/>
            <a:ext cx="8709889" cy="285591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D67C17B-6C68-B2A4-A7E6-B2276C765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17741"/>
              </p:ext>
            </p:extLst>
          </p:nvPr>
        </p:nvGraphicFramePr>
        <p:xfrm>
          <a:off x="1999760" y="2373068"/>
          <a:ext cx="8788400" cy="2959100"/>
        </p:xfrm>
        <a:graphic>
          <a:graphicData uri="http://schemas.openxmlformats.org/drawingml/2006/table">
            <a:tbl>
              <a:tblPr/>
              <a:tblGrid>
                <a:gridCol w="8788400">
                  <a:extLst>
                    <a:ext uri="{9D8B030D-6E8A-4147-A177-3AD203B41FA5}">
                      <a16:colId xmlns:a16="http://schemas.microsoft.com/office/drawing/2014/main" val="4287377672"/>
                    </a:ext>
                  </a:extLst>
                </a:gridCol>
              </a:tblGrid>
              <a:tr h="295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86554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F3A0EC9-454C-0DC3-5315-0A6184B965ED}"/>
              </a:ext>
            </a:extLst>
          </p:cNvPr>
          <p:cNvSpPr/>
          <p:nvPr/>
        </p:nvSpPr>
        <p:spPr>
          <a:xfrm>
            <a:off x="2294575" y="2396830"/>
            <a:ext cx="97518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EAA5B2D-51F9-2EF3-98D3-016D15356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89189"/>
              </p:ext>
            </p:extLst>
          </p:nvPr>
        </p:nvGraphicFramePr>
        <p:xfrm>
          <a:off x="1923560" y="2447340"/>
          <a:ext cx="8788400" cy="29591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788400">
                  <a:extLst>
                    <a:ext uri="{9D8B030D-6E8A-4147-A177-3AD203B41FA5}">
                      <a16:colId xmlns:a16="http://schemas.microsoft.com/office/drawing/2014/main" val="2316007545"/>
                    </a:ext>
                  </a:extLst>
                </a:gridCol>
              </a:tblGrid>
              <a:tr h="2959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0764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9A8BB76-7CC8-4883-4E64-DFD43FD9C6EF}"/>
              </a:ext>
            </a:extLst>
          </p:cNvPr>
          <p:cNvSpPr/>
          <p:nvPr/>
        </p:nvSpPr>
        <p:spPr>
          <a:xfrm>
            <a:off x="1745760" y="3967201"/>
            <a:ext cx="9316900" cy="6305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4379A11-50A4-83B0-A9E1-2BA7A784DB29}"/>
              </a:ext>
            </a:extLst>
          </p:cNvPr>
          <p:cNvCxnSpPr>
            <a:stCxn id="19" idx="1"/>
          </p:cNvCxnSpPr>
          <p:nvPr/>
        </p:nvCxnSpPr>
        <p:spPr>
          <a:xfrm rot="10800000" flipH="1">
            <a:off x="1745760" y="2057400"/>
            <a:ext cx="254000" cy="2225090"/>
          </a:xfrm>
          <a:prstGeom prst="bentConnector4">
            <a:avLst>
              <a:gd name="adj1" fmla="val -90000"/>
              <a:gd name="adj2" fmla="val 1004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BA3B68-7E1C-18BA-538A-DD86FB1C075E}"/>
              </a:ext>
            </a:extLst>
          </p:cNvPr>
          <p:cNvSpPr txBox="1"/>
          <p:nvPr/>
        </p:nvSpPr>
        <p:spPr>
          <a:xfrm>
            <a:off x="1923560" y="1829883"/>
            <a:ext cx="313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Best Model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849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251;p37">
            <a:extLst>
              <a:ext uri="{FF2B5EF4-FFF2-40B4-BE49-F238E27FC236}">
                <a16:creationId xmlns:a16="http://schemas.microsoft.com/office/drawing/2014/main" id="{B82D6C31-7401-0130-3FA1-A6C88B7897EA}"/>
              </a:ext>
            </a:extLst>
          </p:cNvPr>
          <p:cNvSpPr txBox="1">
            <a:spLocks/>
          </p:cNvSpPr>
          <p:nvPr/>
        </p:nvSpPr>
        <p:spPr>
          <a:xfrm>
            <a:off x="3695300" y="3160388"/>
            <a:ext cx="4801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Perspectives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198A7019-D025-7460-4151-9387B06725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46223"/>
            <a:ext cx="645284" cy="673306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34325EAD-0804-AA2E-FC14-3180FDF50E9E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9;p18">
            <a:extLst>
              <a:ext uri="{FF2B5EF4-FFF2-40B4-BE49-F238E27FC236}">
                <a16:creationId xmlns:a16="http://schemas.microsoft.com/office/drawing/2014/main" id="{5EEE930A-F670-2DC0-6823-DBE555C38554}"/>
              </a:ext>
            </a:extLst>
          </p:cNvPr>
          <p:cNvSpPr/>
          <p:nvPr/>
        </p:nvSpPr>
        <p:spPr>
          <a:xfrm>
            <a:off x="2028283" y="88747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799DC-AB3C-08E3-B78E-192B60971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83" y="953688"/>
            <a:ext cx="433355" cy="433355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3D25C9-2939-A986-602E-64E904059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8731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198A7019-D025-7460-4151-9387B06725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46223"/>
            <a:ext cx="645284" cy="673306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34325EAD-0804-AA2E-FC14-3180FDF50E9E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0390FA3C-71B1-4FC8-BA3B-3A48368B696D}"/>
              </a:ext>
            </a:extLst>
          </p:cNvPr>
          <p:cNvSpPr txBox="1"/>
          <p:nvPr/>
        </p:nvSpPr>
        <p:spPr>
          <a:xfrm>
            <a:off x="2508652" y="95368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Perspectives</a:t>
            </a:r>
          </a:p>
          <a:p>
            <a:endParaRPr lang="en-US" sz="2000" b="1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39;p18">
            <a:extLst>
              <a:ext uri="{FF2B5EF4-FFF2-40B4-BE49-F238E27FC236}">
                <a16:creationId xmlns:a16="http://schemas.microsoft.com/office/drawing/2014/main" id="{5EEE930A-F670-2DC0-6823-DBE555C38554}"/>
              </a:ext>
            </a:extLst>
          </p:cNvPr>
          <p:cNvSpPr/>
          <p:nvPr/>
        </p:nvSpPr>
        <p:spPr>
          <a:xfrm>
            <a:off x="2028283" y="88747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799DC-AB3C-08E3-B78E-192B60971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83" y="953688"/>
            <a:ext cx="433355" cy="433355"/>
          </a:xfrm>
          <a:prstGeom prst="rect">
            <a:avLst/>
          </a:prstGeom>
        </p:spPr>
      </p:pic>
      <p:cxnSp>
        <p:nvCxnSpPr>
          <p:cNvPr id="13" name="Google Shape;138;p18">
            <a:extLst>
              <a:ext uri="{FF2B5EF4-FFF2-40B4-BE49-F238E27FC236}">
                <a16:creationId xmlns:a16="http://schemas.microsoft.com/office/drawing/2014/main" id="{CF72FB28-BDBE-604D-686E-9B5C65424943}"/>
              </a:ext>
            </a:extLst>
          </p:cNvPr>
          <p:cNvCxnSpPr>
            <a:cxnSpLocks/>
          </p:cNvCxnSpPr>
          <p:nvPr/>
        </p:nvCxnSpPr>
        <p:spPr>
          <a:xfrm>
            <a:off x="-15000" y="1661574"/>
            <a:ext cx="157397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ZoneTexte 15">
            <a:extLst>
              <a:ext uri="{FF2B5EF4-FFF2-40B4-BE49-F238E27FC236}">
                <a16:creationId xmlns:a16="http://schemas.microsoft.com/office/drawing/2014/main" id="{94A4AF4F-DA81-D5DE-EBC4-FAC6E55BD988}"/>
              </a:ext>
            </a:extLst>
          </p:cNvPr>
          <p:cNvSpPr txBox="1"/>
          <p:nvPr/>
        </p:nvSpPr>
        <p:spPr>
          <a:xfrm>
            <a:off x="1558977" y="147253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000" b="1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円/楕円 10">
            <a:extLst>
              <a:ext uri="{FF2B5EF4-FFF2-40B4-BE49-F238E27FC236}">
                <a16:creationId xmlns:a16="http://schemas.microsoft.com/office/drawing/2014/main" id="{1FE561E4-F794-8E56-5209-C04237FD472D}"/>
              </a:ext>
            </a:extLst>
          </p:cNvPr>
          <p:cNvSpPr/>
          <p:nvPr/>
        </p:nvSpPr>
        <p:spPr>
          <a:xfrm>
            <a:off x="1318950" y="1523428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16C1D4-BAA1-9937-1B3E-B9D8BEAC2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549805"/>
              </p:ext>
            </p:extLst>
          </p:nvPr>
        </p:nvGraphicFramePr>
        <p:xfrm>
          <a:off x="2032000" y="2297468"/>
          <a:ext cx="7924800" cy="384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0ADCBE-D60B-27A2-9175-121C28260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026553"/>
              </p:ext>
            </p:extLst>
          </p:nvPr>
        </p:nvGraphicFramePr>
        <p:xfrm>
          <a:off x="739780" y="-264945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598779-3736-9C5E-78CF-7FA36B2599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2722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198A7019-D025-7460-4151-9387B06725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41" y="46223"/>
            <a:ext cx="645284" cy="673306"/>
          </a:xfrm>
          <a:prstGeom prst="rect">
            <a:avLst/>
          </a:prstGeom>
        </p:spPr>
      </p:pic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34325EAD-0804-AA2E-FC14-3180FDF50E9E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15">
            <a:extLst>
              <a:ext uri="{FF2B5EF4-FFF2-40B4-BE49-F238E27FC236}">
                <a16:creationId xmlns:a16="http://schemas.microsoft.com/office/drawing/2014/main" id="{0390FA3C-71B1-4FC8-BA3B-3A48368B696D}"/>
              </a:ext>
            </a:extLst>
          </p:cNvPr>
          <p:cNvSpPr txBox="1"/>
          <p:nvPr/>
        </p:nvSpPr>
        <p:spPr>
          <a:xfrm>
            <a:off x="2508652" y="95368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Perspectives</a:t>
            </a:r>
          </a:p>
          <a:p>
            <a:endParaRPr lang="en-US" sz="2000" b="1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39;p18">
            <a:extLst>
              <a:ext uri="{FF2B5EF4-FFF2-40B4-BE49-F238E27FC236}">
                <a16:creationId xmlns:a16="http://schemas.microsoft.com/office/drawing/2014/main" id="{5EEE930A-F670-2DC0-6823-DBE555C38554}"/>
              </a:ext>
            </a:extLst>
          </p:cNvPr>
          <p:cNvSpPr/>
          <p:nvPr/>
        </p:nvSpPr>
        <p:spPr>
          <a:xfrm>
            <a:off x="2028283" y="887478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799DC-AB3C-08E3-B78E-192B60971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83" y="953688"/>
            <a:ext cx="433355" cy="433355"/>
          </a:xfrm>
          <a:prstGeom prst="rect">
            <a:avLst/>
          </a:prstGeom>
        </p:spPr>
      </p:pic>
      <p:cxnSp>
        <p:nvCxnSpPr>
          <p:cNvPr id="13" name="Google Shape;138;p18">
            <a:extLst>
              <a:ext uri="{FF2B5EF4-FFF2-40B4-BE49-F238E27FC236}">
                <a16:creationId xmlns:a16="http://schemas.microsoft.com/office/drawing/2014/main" id="{CF72FB28-BDBE-604D-686E-9B5C65424943}"/>
              </a:ext>
            </a:extLst>
          </p:cNvPr>
          <p:cNvCxnSpPr>
            <a:cxnSpLocks/>
          </p:cNvCxnSpPr>
          <p:nvPr/>
        </p:nvCxnSpPr>
        <p:spPr>
          <a:xfrm>
            <a:off x="-15000" y="1661574"/>
            <a:ext cx="157397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ZoneTexte 15">
            <a:extLst>
              <a:ext uri="{FF2B5EF4-FFF2-40B4-BE49-F238E27FC236}">
                <a16:creationId xmlns:a16="http://schemas.microsoft.com/office/drawing/2014/main" id="{94A4AF4F-DA81-D5DE-EBC4-FAC6E55BD988}"/>
              </a:ext>
            </a:extLst>
          </p:cNvPr>
          <p:cNvSpPr txBox="1"/>
          <p:nvPr/>
        </p:nvSpPr>
        <p:spPr>
          <a:xfrm>
            <a:off x="1558977" y="147253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  <a:p>
            <a:endParaRPr lang="en-US" sz="2000" b="1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円/楕円 10">
            <a:extLst>
              <a:ext uri="{FF2B5EF4-FFF2-40B4-BE49-F238E27FC236}">
                <a16:creationId xmlns:a16="http://schemas.microsoft.com/office/drawing/2014/main" id="{1FE561E4-F794-8E56-5209-C04237FD472D}"/>
              </a:ext>
            </a:extLst>
          </p:cNvPr>
          <p:cNvSpPr/>
          <p:nvPr/>
        </p:nvSpPr>
        <p:spPr>
          <a:xfrm>
            <a:off x="1318950" y="1523428"/>
            <a:ext cx="240027" cy="2400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B1EB494-07DC-E9EC-71EC-52C589076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282847"/>
              </p:ext>
            </p:extLst>
          </p:nvPr>
        </p:nvGraphicFramePr>
        <p:xfrm>
          <a:off x="2032000" y="2297468"/>
          <a:ext cx="7924800" cy="384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36D7963-0511-3A63-DEF5-658C8F9FA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46961"/>
              </p:ext>
            </p:extLst>
          </p:nvPr>
        </p:nvGraphicFramePr>
        <p:xfrm>
          <a:off x="599460" y="-279331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FDEC36-1F6C-8246-9222-04878CEE5D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2527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251;p37">
            <a:extLst>
              <a:ext uri="{FF2B5EF4-FFF2-40B4-BE49-F238E27FC236}">
                <a16:creationId xmlns:a16="http://schemas.microsoft.com/office/drawing/2014/main" id="{B82D6C31-7401-0130-3FA1-A6C88B7897EA}"/>
              </a:ext>
            </a:extLst>
          </p:cNvPr>
          <p:cNvSpPr txBox="1">
            <a:spLocks/>
          </p:cNvSpPr>
          <p:nvPr/>
        </p:nvSpPr>
        <p:spPr>
          <a:xfrm>
            <a:off x="3938554" y="3263815"/>
            <a:ext cx="4314892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40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endParaRPr lang="en-AU" sz="54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F24EDB82-3EC1-4209-8581-FE55CCF266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46223"/>
            <a:ext cx="645284" cy="673306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9BE2D35-D550-AAC9-E052-BFC44139B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13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005366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2377405" y="79213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Context</a:t>
            </a:r>
            <a:endParaRPr lang="en-US" sz="2000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139;p18">
            <a:extLst>
              <a:ext uri="{FF2B5EF4-FFF2-40B4-BE49-F238E27FC236}">
                <a16:creationId xmlns:a16="http://schemas.microsoft.com/office/drawing/2014/main" id="{8C8406BE-3F33-43DC-9EED-6F674E9C05FC}"/>
              </a:ext>
            </a:extLst>
          </p:cNvPr>
          <p:cNvSpPr/>
          <p:nvPr/>
        </p:nvSpPr>
        <p:spPr>
          <a:xfrm>
            <a:off x="1895230" y="774902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image1.png">
            <a:extLst>
              <a:ext uri="{FF2B5EF4-FFF2-40B4-BE49-F238E27FC236}">
                <a16:creationId xmlns:a16="http://schemas.microsoft.com/office/drawing/2014/main" id="{D3F6C30E-DE24-96E6-B430-7DB80A7460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305"/>
            <a:ext cx="645284" cy="673306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78DD4B73-F830-4CF0-4D12-9710336E37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99" y="806433"/>
            <a:ext cx="344971" cy="344971"/>
          </a:xfrm>
          <a:prstGeom prst="rect">
            <a:avLst/>
          </a:prstGeom>
        </p:spPr>
      </p:pic>
      <p:cxnSp>
        <p:nvCxnSpPr>
          <p:cNvPr id="14" name="Google Shape;138;p18">
            <a:extLst>
              <a:ext uri="{FF2B5EF4-FFF2-40B4-BE49-F238E27FC236}">
                <a16:creationId xmlns:a16="http://schemas.microsoft.com/office/drawing/2014/main" id="{C839C2F1-E32C-5217-EA44-809B450111D8}"/>
              </a:ext>
            </a:extLst>
          </p:cNvPr>
          <p:cNvCxnSpPr>
            <a:cxnSpLocks/>
          </p:cNvCxnSpPr>
          <p:nvPr/>
        </p:nvCxnSpPr>
        <p:spPr>
          <a:xfrm>
            <a:off x="-15000" y="1639751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ZoneTexte 15">
            <a:extLst>
              <a:ext uri="{FF2B5EF4-FFF2-40B4-BE49-F238E27FC236}">
                <a16:creationId xmlns:a16="http://schemas.microsoft.com/office/drawing/2014/main" id="{6F5A50CA-A205-100C-CA5E-8F1F032627C8}"/>
              </a:ext>
            </a:extLst>
          </p:cNvPr>
          <p:cNvSpPr txBox="1"/>
          <p:nvPr/>
        </p:nvSpPr>
        <p:spPr>
          <a:xfrm>
            <a:off x="2964190" y="14157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fr-FR" sz="2000" dirty="0" err="1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2000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C3D081A-5C24-A9FC-DF71-2FCF73B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013902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Image 2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7BFA2B78-973E-654C-6951-6575CA0BD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8" y="1329764"/>
            <a:ext cx="537864" cy="537864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117D0B-E9D1-495A-7406-C3BEAA322C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2D88A09-EDC8-635B-F781-79BF25C231AD}"/>
              </a:ext>
            </a:extLst>
          </p:cNvPr>
          <p:cNvGrpSpPr/>
          <p:nvPr/>
        </p:nvGrpSpPr>
        <p:grpSpPr>
          <a:xfrm>
            <a:off x="793463" y="2942607"/>
            <a:ext cx="3108960" cy="3108960"/>
            <a:chOff x="793463" y="2942607"/>
            <a:chExt cx="3108960" cy="31089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CD9A88-1A78-5B43-EED8-B2303841BE3D}"/>
                </a:ext>
              </a:extLst>
            </p:cNvPr>
            <p:cNvGrpSpPr/>
            <p:nvPr/>
          </p:nvGrpSpPr>
          <p:grpSpPr>
            <a:xfrm>
              <a:off x="793463" y="2942607"/>
              <a:ext cx="3108960" cy="3108960"/>
              <a:chOff x="2445937" y="2339882"/>
              <a:chExt cx="3108960" cy="310896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C9716B3-460E-CE33-557B-8ED0D23ACCC3}"/>
                  </a:ext>
                </a:extLst>
              </p:cNvPr>
              <p:cNvSpPr/>
              <p:nvPr/>
            </p:nvSpPr>
            <p:spPr>
              <a:xfrm>
                <a:off x="2445937" y="2339882"/>
                <a:ext cx="3108960" cy="310896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83DE2-BEA0-9779-B883-8E1162717EE1}"/>
                  </a:ext>
                </a:extLst>
              </p:cNvPr>
              <p:cNvSpPr txBox="1"/>
              <p:nvPr/>
            </p:nvSpPr>
            <p:spPr>
              <a:xfrm>
                <a:off x="2627425" y="4443129"/>
                <a:ext cx="27459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Frequent statistics </a:t>
                </a:r>
              </a:p>
              <a:p>
                <a:pPr algn="ctr"/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8" name="Picture 1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ECA1FFF-E2DD-1BD5-71DD-4A67C3D9E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956" y="3281863"/>
              <a:ext cx="1952898" cy="169568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45E7C8-07AA-86D9-52BB-0B932772025C}"/>
              </a:ext>
            </a:extLst>
          </p:cNvPr>
          <p:cNvGrpSpPr/>
          <p:nvPr/>
        </p:nvGrpSpPr>
        <p:grpSpPr>
          <a:xfrm>
            <a:off x="3303270" y="2922732"/>
            <a:ext cx="6111240" cy="3108960"/>
            <a:chOff x="3303270" y="2922732"/>
            <a:chExt cx="6111240" cy="310896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D1A665-117F-1C85-76F5-58664D3ED676}"/>
                </a:ext>
              </a:extLst>
            </p:cNvPr>
            <p:cNvGrpSpPr/>
            <p:nvPr/>
          </p:nvGrpSpPr>
          <p:grpSpPr>
            <a:xfrm>
              <a:off x="3303270" y="2922732"/>
              <a:ext cx="6111240" cy="3108960"/>
              <a:chOff x="5942406" y="2328852"/>
              <a:chExt cx="6111240" cy="31089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2880DF-8D07-7BE4-6A04-4D08991CE9ED}"/>
                  </a:ext>
                </a:extLst>
              </p:cNvPr>
              <p:cNvGrpSpPr/>
              <p:nvPr/>
            </p:nvGrpSpPr>
            <p:grpSpPr>
              <a:xfrm>
                <a:off x="7443546" y="2328852"/>
                <a:ext cx="3108960" cy="3108960"/>
                <a:chOff x="7443546" y="2328852"/>
                <a:chExt cx="3108960" cy="310896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19B6DA9-E309-4884-4B37-0CFF8F029033}"/>
                    </a:ext>
                  </a:extLst>
                </p:cNvPr>
                <p:cNvSpPr/>
                <p:nvPr/>
              </p:nvSpPr>
              <p:spPr>
                <a:xfrm>
                  <a:off x="7443546" y="2328852"/>
                  <a:ext cx="3108960" cy="310896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F0BCBC-7B52-2899-5CA6-A43EF50309F6}"/>
                    </a:ext>
                  </a:extLst>
                </p:cNvPr>
                <p:cNvSpPr txBox="1"/>
                <p:nvPr/>
              </p:nvSpPr>
              <p:spPr>
                <a:xfrm>
                  <a:off x="7850184" y="4578318"/>
                  <a:ext cx="2383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C472F5-DFD8-AB3F-DAC1-5E4B4CF8E0B2}"/>
                  </a:ext>
                </a:extLst>
              </p:cNvPr>
              <p:cNvSpPr txBox="1"/>
              <p:nvPr/>
            </p:nvSpPr>
            <p:spPr>
              <a:xfrm>
                <a:off x="5942406" y="4422149"/>
                <a:ext cx="61112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Monetary policy</a:t>
                </a:r>
              </a:p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oversight</a:t>
                </a:r>
              </a:p>
            </p:txBody>
          </p:sp>
        </p:grp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65F5EDE6-DF3D-FC12-CD61-566B86336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099" y="3239283"/>
              <a:ext cx="1594361" cy="159436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D1F05A-A0CB-DA66-1D4D-75BD2909410D}"/>
              </a:ext>
            </a:extLst>
          </p:cNvPr>
          <p:cNvGrpSpPr/>
          <p:nvPr/>
        </p:nvGrpSpPr>
        <p:grpSpPr>
          <a:xfrm>
            <a:off x="7204710" y="2828851"/>
            <a:ext cx="5920740" cy="3108960"/>
            <a:chOff x="7204710" y="2828851"/>
            <a:chExt cx="5920740" cy="31089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A7275E-8D0D-7953-07C7-0AA79B8AB2C5}"/>
                </a:ext>
              </a:extLst>
            </p:cNvPr>
            <p:cNvGrpSpPr/>
            <p:nvPr/>
          </p:nvGrpSpPr>
          <p:grpSpPr>
            <a:xfrm>
              <a:off x="7204710" y="2828851"/>
              <a:ext cx="5920740" cy="3108960"/>
              <a:chOff x="5958702" y="2389812"/>
              <a:chExt cx="5920740" cy="310896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3B90D46-6F22-0634-A0E0-3C1B1172559E}"/>
                  </a:ext>
                </a:extLst>
              </p:cNvPr>
              <p:cNvGrpSpPr/>
              <p:nvPr/>
            </p:nvGrpSpPr>
            <p:grpSpPr>
              <a:xfrm>
                <a:off x="7364592" y="2389812"/>
                <a:ext cx="3108960" cy="3108960"/>
                <a:chOff x="7364592" y="2389812"/>
                <a:chExt cx="3108960" cy="310896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B263924-64EC-7343-D9FF-58F6E644CD07}"/>
                    </a:ext>
                  </a:extLst>
                </p:cNvPr>
                <p:cNvSpPr/>
                <p:nvPr/>
              </p:nvSpPr>
              <p:spPr>
                <a:xfrm>
                  <a:off x="7364592" y="2389812"/>
                  <a:ext cx="3108960" cy="310896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89016B8-44C5-70D4-47A7-06C19CB25B5C}"/>
                    </a:ext>
                  </a:extLst>
                </p:cNvPr>
                <p:cNvSpPr txBox="1"/>
                <p:nvPr/>
              </p:nvSpPr>
              <p:spPr>
                <a:xfrm>
                  <a:off x="7850184" y="4578318"/>
                  <a:ext cx="2383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5F5AC-4413-7AF8-7498-FEE0C7E2ADBF}"/>
                  </a:ext>
                </a:extLst>
              </p:cNvPr>
              <p:cNvSpPr txBox="1"/>
              <p:nvPr/>
            </p:nvSpPr>
            <p:spPr>
              <a:xfrm>
                <a:off x="5958702" y="4433242"/>
                <a:ext cx="59207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Tunisian currency Issue </a:t>
                </a:r>
              </a:p>
              <a:p>
                <a:pPr algn="ctr"/>
                <a:r>
                  <a:rPr lang="fr-FR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it’s circulation</a:t>
                </a:r>
                <a:endPara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8BCC9006-ED17-957A-EB81-27703943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136" y="3125844"/>
              <a:ext cx="2005888" cy="1327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7633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661506" y="6400309"/>
            <a:ext cx="2767951" cy="377196"/>
          </a:xfrm>
        </p:spPr>
        <p:txBody>
          <a:bodyPr/>
          <a:lstStyle/>
          <a:p>
            <a:fld id="{387164BF-D67A-46C0-81D2-5BAF67C00C80}" type="slidenum"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28222" y="1044917"/>
            <a:ext cx="229783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2336154" y="778904"/>
            <a:ext cx="4613251" cy="4133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Context</a:t>
            </a:r>
            <a:endParaRPr lang="en-US" sz="2000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139;p18">
            <a:extLst>
              <a:ext uri="{FF2B5EF4-FFF2-40B4-BE49-F238E27FC236}">
                <a16:creationId xmlns:a16="http://schemas.microsoft.com/office/drawing/2014/main" id="{8C8406BE-3F33-43DC-9EED-6F674E9C05FC}"/>
              </a:ext>
            </a:extLst>
          </p:cNvPr>
          <p:cNvSpPr/>
          <p:nvPr/>
        </p:nvSpPr>
        <p:spPr>
          <a:xfrm>
            <a:off x="1891007" y="759430"/>
            <a:ext cx="472223" cy="483472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image1.png">
            <a:extLst>
              <a:ext uri="{FF2B5EF4-FFF2-40B4-BE49-F238E27FC236}">
                <a16:creationId xmlns:a16="http://schemas.microsoft.com/office/drawing/2014/main" id="{D3F6C30E-DE24-96E6-B430-7DB80A7460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27" y="23963"/>
            <a:ext cx="666618" cy="695566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78DD4B73-F830-4CF0-4D12-9710336E37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8" y="808297"/>
            <a:ext cx="356376" cy="356376"/>
          </a:xfrm>
          <a:prstGeom prst="rect">
            <a:avLst/>
          </a:prstGeom>
        </p:spPr>
      </p:pic>
      <p:cxnSp>
        <p:nvCxnSpPr>
          <p:cNvPr id="70" name="Google Shape;138;p18">
            <a:extLst>
              <a:ext uri="{FF2B5EF4-FFF2-40B4-BE49-F238E27FC236}">
                <a16:creationId xmlns:a16="http://schemas.microsoft.com/office/drawing/2014/main" id="{4B2C7298-8437-E4ED-4375-C92DE4EDAE35}"/>
              </a:ext>
            </a:extLst>
          </p:cNvPr>
          <p:cNvCxnSpPr>
            <a:cxnSpLocks/>
          </p:cNvCxnSpPr>
          <p:nvPr/>
        </p:nvCxnSpPr>
        <p:spPr>
          <a:xfrm>
            <a:off x="-42983" y="1467140"/>
            <a:ext cx="1721881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139;p18">
            <a:extLst>
              <a:ext uri="{FF2B5EF4-FFF2-40B4-BE49-F238E27FC236}">
                <a16:creationId xmlns:a16="http://schemas.microsoft.com/office/drawing/2014/main" id="{D1FAEAC8-2344-A3C7-2BB2-0BEAC0EDA399}"/>
              </a:ext>
            </a:extLst>
          </p:cNvPr>
          <p:cNvSpPr/>
          <p:nvPr/>
        </p:nvSpPr>
        <p:spPr>
          <a:xfrm>
            <a:off x="1568676" y="1217668"/>
            <a:ext cx="472223" cy="483472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ZoneTexte 15">
            <a:extLst>
              <a:ext uri="{FF2B5EF4-FFF2-40B4-BE49-F238E27FC236}">
                <a16:creationId xmlns:a16="http://schemas.microsoft.com/office/drawing/2014/main" id="{3F86E3E2-766B-D7D8-FD42-C9C6698D9132}"/>
              </a:ext>
            </a:extLst>
          </p:cNvPr>
          <p:cNvSpPr txBox="1"/>
          <p:nvPr/>
        </p:nvSpPr>
        <p:spPr>
          <a:xfrm>
            <a:off x="1999648" y="1263328"/>
            <a:ext cx="4613251" cy="4133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</a:t>
            </a:r>
            <a:endParaRPr lang="en-US" sz="2000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016038-D3CE-3929-BF8C-E62F7F17C569}"/>
              </a:ext>
            </a:extLst>
          </p:cNvPr>
          <p:cNvGrpSpPr/>
          <p:nvPr/>
        </p:nvGrpSpPr>
        <p:grpSpPr>
          <a:xfrm>
            <a:off x="4736358" y="2106801"/>
            <a:ext cx="3379504" cy="3659745"/>
            <a:chOff x="4656978" y="2022230"/>
            <a:chExt cx="3379504" cy="36597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D04529-7CD5-BCB2-14C1-9A688E971B7E}"/>
                </a:ext>
              </a:extLst>
            </p:cNvPr>
            <p:cNvGrpSpPr/>
            <p:nvPr/>
          </p:nvGrpSpPr>
          <p:grpSpPr>
            <a:xfrm>
              <a:off x="4656978" y="2022230"/>
              <a:ext cx="3379504" cy="3659745"/>
              <a:chOff x="4656978" y="2022230"/>
              <a:chExt cx="3379504" cy="3659745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87058F0-AEB1-29E7-9761-5E69AA8484F7}"/>
                  </a:ext>
                </a:extLst>
              </p:cNvPr>
              <p:cNvSpPr/>
              <p:nvPr/>
            </p:nvSpPr>
            <p:spPr>
              <a:xfrm>
                <a:off x="4656978" y="2218545"/>
                <a:ext cx="3379504" cy="346343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" name="Picture 2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6973DF33-3555-1530-61D7-61A2BCE47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6978" y="2022230"/>
                <a:ext cx="3161142" cy="3161142"/>
              </a:xfrm>
              <a:prstGeom prst="rect">
                <a:avLst/>
              </a:prstGeom>
            </p:spPr>
          </p:pic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1AEC9-DE5E-2845-8C68-ED361576414F}"/>
                </a:ext>
              </a:extLst>
            </p:cNvPr>
            <p:cNvSpPr txBox="1"/>
            <p:nvPr/>
          </p:nvSpPr>
          <p:spPr>
            <a:xfrm>
              <a:off x="5304323" y="4895002"/>
              <a:ext cx="227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8" name="Picture 6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76C335-0266-4C76-CC2A-1B355DC78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98" y="1191545"/>
            <a:ext cx="446571" cy="44657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8E3F601-A1DD-0ADF-8C34-A4DB86BAB657}"/>
              </a:ext>
            </a:extLst>
          </p:cNvPr>
          <p:cNvGrpSpPr/>
          <p:nvPr/>
        </p:nvGrpSpPr>
        <p:grpSpPr>
          <a:xfrm>
            <a:off x="8628121" y="2218545"/>
            <a:ext cx="3379504" cy="3463430"/>
            <a:chOff x="8628121" y="2218545"/>
            <a:chExt cx="3379504" cy="346343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C60430-B584-8F6D-6AF3-CE9D9B838031}"/>
                </a:ext>
              </a:extLst>
            </p:cNvPr>
            <p:cNvSpPr/>
            <p:nvPr/>
          </p:nvSpPr>
          <p:spPr>
            <a:xfrm>
              <a:off x="8628121" y="2218545"/>
              <a:ext cx="3379504" cy="346343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9BABB0B-E7AF-62AC-D503-7E2FB467F5D1}"/>
                </a:ext>
              </a:extLst>
            </p:cNvPr>
            <p:cNvSpPr txBox="1"/>
            <p:nvPr/>
          </p:nvSpPr>
          <p:spPr>
            <a:xfrm>
              <a:off x="9245466" y="4720901"/>
              <a:ext cx="2275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Predicting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machine </a:t>
              </a:r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332F3C9-B5D7-BEC9-BD20-6B245DF21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465" y="2445137"/>
              <a:ext cx="2249901" cy="225422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112805-A672-25E0-4286-11F1F3013A1F}"/>
              </a:ext>
            </a:extLst>
          </p:cNvPr>
          <p:cNvGrpSpPr/>
          <p:nvPr/>
        </p:nvGrpSpPr>
        <p:grpSpPr>
          <a:xfrm>
            <a:off x="415844" y="2218545"/>
            <a:ext cx="3488317" cy="3463430"/>
            <a:chOff x="415844" y="2218545"/>
            <a:chExt cx="3488317" cy="346343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E544C26-7425-93C7-60A8-BBC02EE92DD8}"/>
                </a:ext>
              </a:extLst>
            </p:cNvPr>
            <p:cNvSpPr/>
            <p:nvPr/>
          </p:nvSpPr>
          <p:spPr>
            <a:xfrm>
              <a:off x="524657" y="2218545"/>
              <a:ext cx="3379504" cy="346343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2A7B78-D927-2BDF-136D-9F8F9C471E62}"/>
                </a:ext>
              </a:extLst>
            </p:cNvPr>
            <p:cNvSpPr txBox="1"/>
            <p:nvPr/>
          </p:nvSpPr>
          <p:spPr>
            <a:xfrm>
              <a:off x="1012155" y="5008310"/>
              <a:ext cx="2404507" cy="38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Exchange rate 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DEE2BCC5-948B-0FF9-15F4-1DDFD9DF7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44" y="2757925"/>
              <a:ext cx="3379504" cy="1689752"/>
            </a:xfrm>
            <a:prstGeom prst="rect">
              <a:avLst/>
            </a:prstGeom>
          </p:spPr>
        </p:pic>
      </p:grp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379FA0-66BB-521A-B3CF-A27F5DAE39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946F1AC-32B5-308B-643C-16ED28ADD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253387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807118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686257" y="6412379"/>
            <a:ext cx="2743200" cy="365125"/>
          </a:xfrm>
        </p:spPr>
        <p:txBody>
          <a:bodyPr/>
          <a:lstStyle/>
          <a:p>
            <a:fld id="{387164BF-D67A-46C0-81D2-5BAF67C00C80}" type="slidenum"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7675" y="1044917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2377405" y="79213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Context</a:t>
            </a:r>
            <a:endParaRPr lang="en-US" sz="2000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139;p18">
            <a:extLst>
              <a:ext uri="{FF2B5EF4-FFF2-40B4-BE49-F238E27FC236}">
                <a16:creationId xmlns:a16="http://schemas.microsoft.com/office/drawing/2014/main" id="{8C8406BE-3F33-43DC-9EED-6F674E9C05FC}"/>
              </a:ext>
            </a:extLst>
          </p:cNvPr>
          <p:cNvSpPr/>
          <p:nvPr/>
        </p:nvSpPr>
        <p:spPr>
          <a:xfrm>
            <a:off x="1895230" y="774902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image1.png">
            <a:extLst>
              <a:ext uri="{FF2B5EF4-FFF2-40B4-BE49-F238E27FC236}">
                <a16:creationId xmlns:a16="http://schemas.microsoft.com/office/drawing/2014/main" id="{D3F6C30E-DE24-96E6-B430-7DB80A7460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78DD4B73-F830-4CF0-4D12-9710336E37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12" y="819701"/>
            <a:ext cx="344971" cy="344971"/>
          </a:xfrm>
          <a:prstGeom prst="rect">
            <a:avLst/>
          </a:prstGeom>
        </p:spPr>
      </p:pic>
      <p:cxnSp>
        <p:nvCxnSpPr>
          <p:cNvPr id="70" name="Google Shape;138;p18">
            <a:extLst>
              <a:ext uri="{FF2B5EF4-FFF2-40B4-BE49-F238E27FC236}">
                <a16:creationId xmlns:a16="http://schemas.microsoft.com/office/drawing/2014/main" id="{4B2C7298-8437-E4ED-4375-C92DE4EDAE35}"/>
              </a:ext>
            </a:extLst>
          </p:cNvPr>
          <p:cNvCxnSpPr>
            <a:cxnSpLocks/>
          </p:cNvCxnSpPr>
          <p:nvPr/>
        </p:nvCxnSpPr>
        <p:spPr>
          <a:xfrm>
            <a:off x="-27586" y="1467140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139;p18">
            <a:extLst>
              <a:ext uri="{FF2B5EF4-FFF2-40B4-BE49-F238E27FC236}">
                <a16:creationId xmlns:a16="http://schemas.microsoft.com/office/drawing/2014/main" id="{D1FAEAC8-2344-A3C7-2BB2-0BEAC0EDA399}"/>
              </a:ext>
            </a:extLst>
          </p:cNvPr>
          <p:cNvSpPr/>
          <p:nvPr/>
        </p:nvSpPr>
        <p:spPr>
          <a:xfrm>
            <a:off x="1572899" y="1233140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ZoneTexte 15">
            <a:extLst>
              <a:ext uri="{FF2B5EF4-FFF2-40B4-BE49-F238E27FC236}">
                <a16:creationId xmlns:a16="http://schemas.microsoft.com/office/drawing/2014/main" id="{3F86E3E2-766B-D7D8-FD42-C9C6698D9132}"/>
              </a:ext>
            </a:extLst>
          </p:cNvPr>
          <p:cNvSpPr txBox="1"/>
          <p:nvPr/>
        </p:nvSpPr>
        <p:spPr>
          <a:xfrm>
            <a:off x="2040899" y="127655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sz="2000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8110D79-C038-6D40-4551-49E35AC55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8" y="1308932"/>
            <a:ext cx="283126" cy="25151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D0C6D96-F3EB-AADE-FF1A-D6A385135835}"/>
              </a:ext>
            </a:extLst>
          </p:cNvPr>
          <p:cNvGrpSpPr/>
          <p:nvPr/>
        </p:nvGrpSpPr>
        <p:grpSpPr>
          <a:xfrm>
            <a:off x="2010114" y="2328852"/>
            <a:ext cx="8908117" cy="3119990"/>
            <a:chOff x="2010114" y="2328852"/>
            <a:chExt cx="8908117" cy="31199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59FC325-1E52-EC40-5F5D-9A95B2C8B317}"/>
                </a:ext>
              </a:extLst>
            </p:cNvPr>
            <p:cNvGrpSpPr/>
            <p:nvPr/>
          </p:nvGrpSpPr>
          <p:grpSpPr>
            <a:xfrm>
              <a:off x="2445937" y="2328852"/>
              <a:ext cx="8106569" cy="3119990"/>
              <a:chOff x="2445937" y="2328852"/>
              <a:chExt cx="8106569" cy="311999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9EEE6F1-3C98-5B11-505A-53B18124CC95}"/>
                  </a:ext>
                </a:extLst>
              </p:cNvPr>
              <p:cNvGrpSpPr/>
              <p:nvPr/>
            </p:nvGrpSpPr>
            <p:grpSpPr>
              <a:xfrm>
                <a:off x="2445937" y="2339882"/>
                <a:ext cx="3108960" cy="3108960"/>
                <a:chOff x="2445937" y="2339882"/>
                <a:chExt cx="3108960" cy="310896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0D0AE3D-3A2C-4221-859C-391D6423811B}"/>
                    </a:ext>
                  </a:extLst>
                </p:cNvPr>
                <p:cNvSpPr/>
                <p:nvPr/>
              </p:nvSpPr>
              <p:spPr>
                <a:xfrm>
                  <a:off x="2445937" y="2339882"/>
                  <a:ext cx="3108960" cy="310896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B4796C-3EB1-A762-810C-1A1E6F837A58}"/>
                    </a:ext>
                  </a:extLst>
                </p:cNvPr>
                <p:cNvSpPr txBox="1"/>
                <p:nvPr/>
              </p:nvSpPr>
              <p:spPr>
                <a:xfrm>
                  <a:off x="2808914" y="4626694"/>
                  <a:ext cx="2383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E105104-EBC5-9DD6-50CB-43718C356F8C}"/>
                  </a:ext>
                </a:extLst>
              </p:cNvPr>
              <p:cNvGrpSpPr/>
              <p:nvPr/>
            </p:nvGrpSpPr>
            <p:grpSpPr>
              <a:xfrm>
                <a:off x="7443546" y="2328852"/>
                <a:ext cx="3108960" cy="3108960"/>
                <a:chOff x="7443546" y="2328852"/>
                <a:chExt cx="3108960" cy="310896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3B4B232-9455-C08B-A872-7C1D387DAAEF}"/>
                    </a:ext>
                  </a:extLst>
                </p:cNvPr>
                <p:cNvSpPr/>
                <p:nvPr/>
              </p:nvSpPr>
              <p:spPr>
                <a:xfrm>
                  <a:off x="7443546" y="2328852"/>
                  <a:ext cx="3108960" cy="310896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0E7794-0D49-0706-EAFB-F76A650BDDD3}"/>
                    </a:ext>
                  </a:extLst>
                </p:cNvPr>
                <p:cNvSpPr txBox="1"/>
                <p:nvPr/>
              </p:nvSpPr>
              <p:spPr>
                <a:xfrm>
                  <a:off x="7850184" y="4578318"/>
                  <a:ext cx="2383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E29D906-48AB-6A35-06B7-D9F3A3631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114" y="2821057"/>
              <a:ext cx="3980606" cy="1990303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67F1B1-D9AD-69E3-E28B-A35177CD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144" y="2906691"/>
              <a:ext cx="3753087" cy="1658903"/>
            </a:xfrm>
            <a:prstGeom prst="rect">
              <a:avLst/>
            </a:prstGeom>
          </p:spPr>
        </p:pic>
      </p:grp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75C03C-5F5E-449B-1255-ABB8E64921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82B772A-0EC7-A007-40E9-A2BA0D9BB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253387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253301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686257" y="6412379"/>
            <a:ext cx="2743200" cy="365125"/>
          </a:xfrm>
        </p:spPr>
        <p:txBody>
          <a:bodyPr/>
          <a:lstStyle/>
          <a:p>
            <a:fld id="{387164BF-D67A-46C0-81D2-5BAF67C00C80}" type="slidenum"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7675" y="1044917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2377405" y="79213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Context</a:t>
            </a:r>
            <a:endParaRPr lang="en-US" sz="2000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139;p18">
            <a:extLst>
              <a:ext uri="{FF2B5EF4-FFF2-40B4-BE49-F238E27FC236}">
                <a16:creationId xmlns:a16="http://schemas.microsoft.com/office/drawing/2014/main" id="{8C8406BE-3F33-43DC-9EED-6F674E9C05FC}"/>
              </a:ext>
            </a:extLst>
          </p:cNvPr>
          <p:cNvSpPr/>
          <p:nvPr/>
        </p:nvSpPr>
        <p:spPr>
          <a:xfrm>
            <a:off x="1895230" y="774902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image1.png">
            <a:extLst>
              <a:ext uri="{FF2B5EF4-FFF2-40B4-BE49-F238E27FC236}">
                <a16:creationId xmlns:a16="http://schemas.microsoft.com/office/drawing/2014/main" id="{D3F6C30E-DE24-96E6-B430-7DB80A7460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21" y="17642"/>
            <a:ext cx="645284" cy="673306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78DD4B73-F830-4CF0-4D12-9710336E37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12" y="819701"/>
            <a:ext cx="344971" cy="344971"/>
          </a:xfrm>
          <a:prstGeom prst="rect">
            <a:avLst/>
          </a:prstGeom>
        </p:spPr>
      </p:pic>
      <p:cxnSp>
        <p:nvCxnSpPr>
          <p:cNvPr id="70" name="Google Shape;138;p18">
            <a:extLst>
              <a:ext uri="{FF2B5EF4-FFF2-40B4-BE49-F238E27FC236}">
                <a16:creationId xmlns:a16="http://schemas.microsoft.com/office/drawing/2014/main" id="{4B2C7298-8437-E4ED-4375-C92DE4EDAE35}"/>
              </a:ext>
            </a:extLst>
          </p:cNvPr>
          <p:cNvCxnSpPr>
            <a:cxnSpLocks/>
          </p:cNvCxnSpPr>
          <p:nvPr/>
        </p:nvCxnSpPr>
        <p:spPr>
          <a:xfrm>
            <a:off x="-27586" y="1467140"/>
            <a:ext cx="170648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139;p18">
            <a:extLst>
              <a:ext uri="{FF2B5EF4-FFF2-40B4-BE49-F238E27FC236}">
                <a16:creationId xmlns:a16="http://schemas.microsoft.com/office/drawing/2014/main" id="{D1FAEAC8-2344-A3C7-2BB2-0BEAC0EDA399}"/>
              </a:ext>
            </a:extLst>
          </p:cNvPr>
          <p:cNvSpPr/>
          <p:nvPr/>
        </p:nvSpPr>
        <p:spPr>
          <a:xfrm>
            <a:off x="1572899" y="1233140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ZoneTexte 15">
            <a:extLst>
              <a:ext uri="{FF2B5EF4-FFF2-40B4-BE49-F238E27FC236}">
                <a16:creationId xmlns:a16="http://schemas.microsoft.com/office/drawing/2014/main" id="{3F86E3E2-766B-D7D8-FD42-C9C6698D9132}"/>
              </a:ext>
            </a:extLst>
          </p:cNvPr>
          <p:cNvSpPr txBox="1"/>
          <p:nvPr/>
        </p:nvSpPr>
        <p:spPr>
          <a:xfrm>
            <a:off x="2040899" y="127655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1E5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000" dirty="0">
              <a:solidFill>
                <a:srgbClr val="1E5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484E16A-3C43-357C-A536-3867723A7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39" y="1218637"/>
            <a:ext cx="468000" cy="46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E4C0754-35CC-B734-FFA5-100F7988C3C2}"/>
              </a:ext>
            </a:extLst>
          </p:cNvPr>
          <p:cNvGrpSpPr/>
          <p:nvPr/>
        </p:nvGrpSpPr>
        <p:grpSpPr>
          <a:xfrm>
            <a:off x="2471968" y="2236208"/>
            <a:ext cx="8419732" cy="3108960"/>
            <a:chOff x="2471968" y="2236208"/>
            <a:chExt cx="8419732" cy="31089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426324-54A3-2616-E4E1-2A001FABB4F0}"/>
                </a:ext>
              </a:extLst>
            </p:cNvPr>
            <p:cNvGrpSpPr/>
            <p:nvPr/>
          </p:nvGrpSpPr>
          <p:grpSpPr>
            <a:xfrm>
              <a:off x="2471968" y="2236208"/>
              <a:ext cx="8067838" cy="3108960"/>
              <a:chOff x="2471968" y="2236208"/>
              <a:chExt cx="8067838" cy="31089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79ABB1B-28BF-D4DE-0B97-F33EAF4D6171}"/>
                  </a:ext>
                </a:extLst>
              </p:cNvPr>
              <p:cNvSpPr/>
              <p:nvPr/>
            </p:nvSpPr>
            <p:spPr>
              <a:xfrm>
                <a:off x="7430846" y="2236208"/>
                <a:ext cx="3108960" cy="310896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43D6802-B421-3450-0807-FBD59363DA31}"/>
                  </a:ext>
                </a:extLst>
              </p:cNvPr>
              <p:cNvSpPr/>
              <p:nvPr/>
            </p:nvSpPr>
            <p:spPr>
              <a:xfrm>
                <a:off x="2471968" y="2236208"/>
                <a:ext cx="3108960" cy="310896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BCFADB8-01AB-F0B1-E531-C80269F0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27" y="2897659"/>
              <a:ext cx="2376408" cy="1560758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3553DC2-54C5-D440-05B1-7DE538484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148" y="2652674"/>
              <a:ext cx="3677552" cy="2276028"/>
            </a:xfrm>
            <a:prstGeom prst="rect">
              <a:avLst/>
            </a:prstGeom>
          </p:spPr>
        </p:pic>
      </p:grp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ED6A93-D6C5-ACFB-7F97-E2FE88CB2D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A9AF04-2431-3200-D705-68607DB0B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822585"/>
              </p:ext>
            </p:extLst>
          </p:nvPr>
        </p:nvGraphicFramePr>
        <p:xfrm>
          <a:off x="783800" y="-270837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55609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1950E27A-58CC-A4BB-0316-00201EEF9EDA}"/>
              </a:ext>
            </a:extLst>
          </p:cNvPr>
          <p:cNvCxnSpPr>
            <a:cxnSpLocks/>
          </p:cNvCxnSpPr>
          <p:nvPr/>
        </p:nvCxnSpPr>
        <p:spPr>
          <a:xfrm>
            <a:off x="-15000" y="1356674"/>
            <a:ext cx="479186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9;p18">
            <a:extLst>
              <a:ext uri="{FF2B5EF4-FFF2-40B4-BE49-F238E27FC236}">
                <a16:creationId xmlns:a16="http://schemas.microsoft.com/office/drawing/2014/main" id="{DAED93D3-8C01-5792-3914-5B070A0B1B47}"/>
              </a:ext>
            </a:extLst>
          </p:cNvPr>
          <p:cNvSpPr/>
          <p:nvPr/>
        </p:nvSpPr>
        <p:spPr>
          <a:xfrm>
            <a:off x="4542866" y="1122674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251;p37">
            <a:extLst>
              <a:ext uri="{FF2B5EF4-FFF2-40B4-BE49-F238E27FC236}">
                <a16:creationId xmlns:a16="http://schemas.microsoft.com/office/drawing/2014/main" id="{B82D6C31-7401-0130-3FA1-A6C88B7897EA}"/>
              </a:ext>
            </a:extLst>
          </p:cNvPr>
          <p:cNvSpPr txBox="1">
            <a:spLocks/>
          </p:cNvSpPr>
          <p:nvPr/>
        </p:nvSpPr>
        <p:spPr>
          <a:xfrm>
            <a:off x="2478591" y="3065355"/>
            <a:ext cx="6868609" cy="94202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rate models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00A5E5DB-D033-7610-6352-C1B8EEA4FC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91" y="72916"/>
            <a:ext cx="960801" cy="100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BD3692-99BC-EB90-AA34-D4EDEB159DC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62" y="1145490"/>
            <a:ext cx="500010" cy="422368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BB9F28-CE7E-DF78-3ECC-EE392C5E4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90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oogle Shape;138;p18">
            <a:extLst>
              <a:ext uri="{FF2B5EF4-FFF2-40B4-BE49-F238E27FC236}">
                <a16:creationId xmlns:a16="http://schemas.microsoft.com/office/drawing/2014/main" id="{315EB803-5D53-4DA5-937A-D85CA0F6F7FA}"/>
              </a:ext>
            </a:extLst>
          </p:cNvPr>
          <p:cNvCxnSpPr>
            <a:cxnSpLocks/>
          </p:cNvCxnSpPr>
          <p:nvPr/>
        </p:nvCxnSpPr>
        <p:spPr>
          <a:xfrm>
            <a:off x="-15000" y="1121478"/>
            <a:ext cx="227728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ZoneTexte 15">
            <a:extLst>
              <a:ext uri="{FF2B5EF4-FFF2-40B4-BE49-F238E27FC236}">
                <a16:creationId xmlns:a16="http://schemas.microsoft.com/office/drawing/2014/main" id="{BB48F6A8-A1AD-4F54-BB41-64FB1A130694}"/>
              </a:ext>
            </a:extLst>
          </p:cNvPr>
          <p:cNvSpPr txBox="1"/>
          <p:nvPr/>
        </p:nvSpPr>
        <p:spPr>
          <a:xfrm>
            <a:off x="2798689" y="92142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fr-FR" altLang="ja-JP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rate </a:t>
            </a:r>
            <a:r>
              <a:rPr kumimoji="1" lang="fr-FR" altLang="ja-JP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en-US" altLang="ja-JP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1.png">
            <a:extLst>
              <a:ext uri="{FF2B5EF4-FFF2-40B4-BE49-F238E27FC236}">
                <a16:creationId xmlns:a16="http://schemas.microsoft.com/office/drawing/2014/main" id="{BEE11C79-3955-916B-50E6-8B13B8F8E4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61" y="46223"/>
            <a:ext cx="645284" cy="673306"/>
          </a:xfrm>
          <a:prstGeom prst="rect">
            <a:avLst/>
          </a:prstGeom>
        </p:spPr>
      </p:pic>
      <p:sp>
        <p:nvSpPr>
          <p:cNvPr id="61" name="Google Shape;139;p18">
            <a:extLst>
              <a:ext uri="{FF2B5EF4-FFF2-40B4-BE49-F238E27FC236}">
                <a16:creationId xmlns:a16="http://schemas.microsoft.com/office/drawing/2014/main" id="{35751A28-6F68-EB77-91F4-90D4F8F1BD9E}"/>
              </a:ext>
            </a:extLst>
          </p:cNvPr>
          <p:cNvSpPr/>
          <p:nvPr/>
        </p:nvSpPr>
        <p:spPr>
          <a:xfrm>
            <a:off x="2197117" y="868457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FF91B7-0A27-0A10-C3E8-755F3E6D5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CCE0A5-DC76-6650-D09B-1C2ABAED3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561461"/>
              </p:ext>
            </p:extLst>
          </p:nvPr>
        </p:nvGraphicFramePr>
        <p:xfrm>
          <a:off x="933857" y="-267990"/>
          <a:ext cx="10044334" cy="132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E26556D-DFCA-C12E-B74E-B9272BCF2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403077"/>
              </p:ext>
            </p:extLst>
          </p:nvPr>
        </p:nvGraphicFramePr>
        <p:xfrm>
          <a:off x="2032000" y="11830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28AE0073-12C1-0EAB-C891-B0DBF35D6B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44" y="904607"/>
            <a:ext cx="400111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94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138;p18">
            <a:extLst>
              <a:ext uri="{FF2B5EF4-FFF2-40B4-BE49-F238E27FC236}">
                <a16:creationId xmlns:a16="http://schemas.microsoft.com/office/drawing/2014/main" id="{E60DCAB9-D9FD-6780-C0D7-C4736F4839CC}"/>
              </a:ext>
            </a:extLst>
          </p:cNvPr>
          <p:cNvCxnSpPr>
            <a:cxnSpLocks/>
          </p:cNvCxnSpPr>
          <p:nvPr/>
        </p:nvCxnSpPr>
        <p:spPr>
          <a:xfrm>
            <a:off x="-15000" y="1356674"/>
            <a:ext cx="479186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39;p18">
            <a:extLst>
              <a:ext uri="{FF2B5EF4-FFF2-40B4-BE49-F238E27FC236}">
                <a16:creationId xmlns:a16="http://schemas.microsoft.com/office/drawing/2014/main" id="{D423BBBC-1B1B-3AD1-0E37-93B9791FEB5C}"/>
              </a:ext>
            </a:extLst>
          </p:cNvPr>
          <p:cNvSpPr/>
          <p:nvPr/>
        </p:nvSpPr>
        <p:spPr>
          <a:xfrm>
            <a:off x="4422157" y="1122674"/>
            <a:ext cx="468000" cy="468000"/>
          </a:xfrm>
          <a:prstGeom prst="ellipse">
            <a:avLst/>
          </a:prstGeom>
          <a:solidFill>
            <a:srgbClr val="1E5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251;p37">
            <a:extLst>
              <a:ext uri="{FF2B5EF4-FFF2-40B4-BE49-F238E27FC236}">
                <a16:creationId xmlns:a16="http://schemas.microsoft.com/office/drawing/2014/main" id="{B82D6C31-7401-0130-3FA1-A6C88B7897EA}"/>
              </a:ext>
            </a:extLst>
          </p:cNvPr>
          <p:cNvSpPr txBox="1">
            <a:spLocks/>
          </p:cNvSpPr>
          <p:nvPr/>
        </p:nvSpPr>
        <p:spPr>
          <a:xfrm>
            <a:off x="3809200" y="3428999"/>
            <a:ext cx="4801400" cy="91077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extraction 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F4724121-1CD2-CADC-1852-B034DC90F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91" y="174634"/>
            <a:ext cx="960801" cy="1002525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7CD549-1E93-7ECE-9688-86E5376D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00" y="136525"/>
            <a:ext cx="1300300" cy="41158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4B1E3BB-FB5C-1041-5445-E44DDDD25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78" y="1178419"/>
            <a:ext cx="467999" cy="4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497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27770</TotalTime>
  <Words>2971</Words>
  <Application>Microsoft Office PowerPoint</Application>
  <PresentationFormat>Grand écran</PresentationFormat>
  <Paragraphs>299</Paragraphs>
  <Slides>26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ProximaNova-n4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rihem yahia;rihem.benyahia@insat.u-carthage.tn</dc:creator>
  <cp:lastModifiedBy>kais.frayou@etudiant-enit.utm.tn</cp:lastModifiedBy>
  <cp:revision>467</cp:revision>
  <dcterms:created xsi:type="dcterms:W3CDTF">2022-06-13T17:14:19Z</dcterms:created>
  <dcterms:modified xsi:type="dcterms:W3CDTF">2022-11-09T09:27:00Z</dcterms:modified>
</cp:coreProperties>
</file>