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EBA57A-4F3E-43A5-8951-465787EEB9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de-DE" sz="4400" spc="-1" strike="noStrike" cap="all">
              <a:ln>
                <a:solidFill>
                  <a:srgbClr val="111111"/>
                </a:solidFill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BB6FF8-4CDB-40FD-AA17-18FC857AD2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de-DE" sz="4400" spc="-1" strike="noStrike" cap="all">
              <a:ln>
                <a:solidFill>
                  <a:srgbClr val="111111"/>
                </a:solidFill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3B7227-D8C4-4D26-A9D7-2584E810BC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de-DE" sz="4400" spc="-1" strike="noStrike" cap="all">
              <a:ln>
                <a:solidFill>
                  <a:srgbClr val="111111"/>
                </a:solidFill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10684A-B02E-48E3-AC21-23B083F16F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de-DE" sz="4400" spc="-1" strike="noStrike" cap="all">
              <a:ln>
                <a:solidFill>
                  <a:srgbClr val="111111"/>
                </a:solidFill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de-DE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EC17DD-88F3-4B24-B14C-EFA3A40B5C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de-DE" sz="4400" spc="-1" strike="noStrike" cap="all">
              <a:ln>
                <a:solidFill>
                  <a:srgbClr val="111111"/>
                </a:solidFill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616DED-60BE-4488-AB2E-26D74EE207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de-DE" sz="4400" spc="-1" strike="noStrike" cap="all">
              <a:ln>
                <a:solidFill>
                  <a:srgbClr val="111111"/>
                </a:solidFill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DBC26E-A9B3-4107-88C2-F66E190125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de-DE" sz="4400" spc="-1" strike="noStrike" cap="all">
              <a:ln>
                <a:solidFill>
                  <a:srgbClr val="111111"/>
                </a:solidFill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CCD5D6-E36C-4AAD-89FA-34CE6C681F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endParaRPr b="0" lang="de-DE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6B7839-5B82-475E-95E4-D1CA2351BC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de-DE" sz="4400" spc="-1" strike="noStrike" cap="all">
              <a:ln>
                <a:solidFill>
                  <a:srgbClr val="111111"/>
                </a:solidFill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4ACAA9-A2F8-47C0-BE37-7D9929ABD6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de-DE" sz="4400" spc="-1" strike="noStrike" cap="all">
              <a:ln>
                <a:solidFill>
                  <a:srgbClr val="111111"/>
                </a:solidFill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AAF318-A9E6-4FF4-A069-51BF693D60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de-DE" sz="4400" spc="-1" strike="noStrike" cap="all">
              <a:ln>
                <a:solidFill>
                  <a:srgbClr val="111111"/>
                </a:solidFill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1BC985-6B35-4D00-BCAC-661A1AE5F8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de-DE" sz="4400" spc="-1" strike="noStrike" cap="all">
                <a:ln>
                  <a:solidFill>
                    <a:srgbClr val="111111"/>
                  </a:solidFill>
                </a:ln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1" lang="de-DE" sz="4400" spc="-1" strike="noStrike" cap="all">
              <a:ln>
                <a:solidFill>
                  <a:srgbClr val="111111"/>
                </a:solidFill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6F82F06-124B-4F72-84ED-1B4E85D11A25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320000" y="74160"/>
            <a:ext cx="5040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de-DE" sz="4000" spc="-1" strike="noStrike" cap="all">
                <a:ln>
                  <a:solidFill>
                    <a:srgbClr val="111111"/>
                  </a:solidFill>
                </a:ln>
                <a:solidFill>
                  <a:srgbClr val="ffffff"/>
                </a:solidFill>
                <a:latin typeface="Arial"/>
              </a:rPr>
              <a:t>TITLE</a:t>
            </a:r>
            <a:endParaRPr b="1" lang="de-DE" sz="4000" spc="-1" strike="noStrike" cap="all">
              <a:ln>
                <a:solidFill>
                  <a:srgbClr val="111111"/>
                </a:solidFill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960000" y="1326600"/>
            <a:ext cx="576000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</a:rPr>
              <a:t>Subtitle</a:t>
            </a:r>
            <a:endParaRPr b="0" lang="de-DE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3960000" y="2190960"/>
            <a:ext cx="576000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1500" spc="-1" strike="noStrike">
                <a:solidFill>
                  <a:srgbClr val="ffffff"/>
                </a:solidFill>
                <a:latin typeface="Arial"/>
              </a:rPr>
              <a:t>Authorname</a:t>
            </a:r>
            <a:endParaRPr b="0" lang="de-DE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de-DE" sz="3200" spc="-1" strike="noStrike" cap="all">
                <a:ln>
                  <a:solidFill>
                    <a:srgbClr val="111111"/>
                  </a:solidFill>
                </a:ln>
                <a:solidFill>
                  <a:srgbClr val="ffffff"/>
                </a:solidFill>
                <a:latin typeface="Arial"/>
              </a:rPr>
              <a:t>Slide Title</a:t>
            </a:r>
            <a:endParaRPr b="1" lang="de-DE" sz="3200" spc="-1" strike="noStrike" cap="all">
              <a:ln>
                <a:solidFill>
                  <a:srgbClr val="111111"/>
                </a:solidFill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224000" y="1326600"/>
            <a:ext cx="8136000" cy="35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DE" sz="2200" spc="-1" strike="noStrike">
                <a:solidFill>
                  <a:srgbClr val="ffffff"/>
                </a:solidFill>
                <a:latin typeface="Arial"/>
              </a:rPr>
              <a:t>Presentation content</a:t>
            </a:r>
            <a:endParaRPr b="0" lang="de-DE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buNone/>
            </a:pPr>
            <a:endParaRPr b="0" lang="de-DE" sz="2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ffffff"/>
                </a:solidFill>
                <a:latin typeface="Arial"/>
              </a:rPr>
              <a:t>Point 1</a:t>
            </a:r>
            <a:endParaRPr b="0" lang="de-DE" sz="2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ffffff"/>
                </a:solidFill>
                <a:latin typeface="Arial"/>
              </a:rPr>
              <a:t>Point 2</a:t>
            </a:r>
            <a:endParaRPr b="0" lang="de-DE" sz="22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ffffff"/>
                </a:solidFill>
                <a:latin typeface="Arial"/>
              </a:rPr>
              <a:t>Point 2.A</a:t>
            </a:r>
            <a:endParaRPr b="0" lang="de-DE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ffffff"/>
                </a:solidFill>
                <a:latin typeface="Arial"/>
              </a:rPr>
              <a:t>Point 2.A.I</a:t>
            </a:r>
            <a:endParaRPr b="0" lang="de-DE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ffffff"/>
                </a:solidFill>
                <a:latin typeface="Arial"/>
              </a:rPr>
              <a:t>Point 2.A.II</a:t>
            </a:r>
            <a:endParaRPr b="0" lang="de-DE" sz="2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ffffff"/>
                </a:solidFill>
                <a:latin typeface="Arial"/>
              </a:rPr>
              <a:t>Point 3</a:t>
            </a:r>
            <a:endParaRPr b="0" lang="de-DE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Application>LibreOffice/7.4.3.2$MacOSX_X86_64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2022-12-04T14:25:36Z</dcterms:created>
  <dc:creator/>
  <dc:description/>
  <dc:language>en-US</dc:language>
  <cp:lastModifiedBy/>
  <dcterms:modified xsi:type="dcterms:W3CDTF">2022-12-04T17:41:53Z</dcterms:modified>
  <cp:revision>10</cp:revision>
  <dc:subject/>
  <dc:title/>
</cp:coreProperties>
</file>