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C0DD43-FB53-426B-849D-0A5559C978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B1B5CC-2970-4EA5-B233-CB30A3B23B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1CD29C-8E58-4EE4-A633-1C71303EAB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79F42D-F9A6-4CCB-87DC-CBF132FB04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48911A-BACB-429D-B1EC-DC7CC18026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CA8D8A-C432-4101-9CA1-FC7DB809B2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03D48E-6214-4A26-B761-7D14562FD2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361D90-D2E0-4507-AE42-4FB5DE4CB5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EC4DF1-B306-4045-AAB0-13E132153D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DC65F9-3693-48D0-971D-DC19E2BDBA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6ECB38-E6D2-41EA-A467-B42D126C14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02D115-1779-462F-8669-F8E20B2B33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FAC590-115C-4453-9D17-24B333D2E2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B5EA7A-1938-4221-8268-66F74F8C14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BB304F-F605-428F-893F-5024866326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B65A04-36D6-4CA8-B64F-25D8507EFA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C36D46-7A6D-4E4B-A177-187E1B6112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0AF99F-9861-4519-8291-2441712CF6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774C54-F607-4F71-BE7A-6520AA4D9D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53DA0A-B0A5-47C9-A03F-A21683B635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1E0C36-6847-448B-A339-1C47DD238A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28B696-8F66-45D8-8EFE-CE7EF6DC94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4565B3-5143-4927-AB8B-E9928786B1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833632-EF1F-4B83-AE85-2A8E9AD0AA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E3CBAB-D1B1-478E-ADDE-39FB82577F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665B3B-0A78-4CA5-BBDB-42EE4035F7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97F481-4DBC-4E63-8B98-6A8DA44195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04B96F-9A60-4E44-8C7D-1B282CFCC9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910324-2B4E-4E2A-8EE9-4B79E9C6D8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2E9EAC-51A4-4DF2-BFC3-5076EE0320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FE9E45B-8FC9-409C-B367-5FC3B6C3C7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2E4A7D-9E80-4FD1-8641-B589110406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F3DCAE-1E06-42D6-A23A-5EFC0C597A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770B98-104A-408D-8874-14F2F8ED32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019DDC2-03CD-4596-B3F6-53979FFD32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B8C997-7AE6-4D5A-9E78-B18CDC047C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54F0F1-EDA3-4C80-9549-4CD6B529B3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AB5992-ABFE-4C47-BCA4-286F79F818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C7D65F5-006F-43FE-A4F8-E89CCA4B18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F8B0B7-D659-409D-ADB5-22125C8443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73D12EF-2E08-430C-8FA6-1AD703BFB6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471ED9-760A-4CF4-BD54-8A17FEF8BC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EFE575-ED29-4F59-8E2A-ACE2C5B683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3F7D86-3CC5-4E62-A953-52F94C9938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2AEB80-9F3C-4EA6-94EF-9081E8AB3E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C3456C-EEE1-4405-B484-74D9E13E53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38C06F-B8CD-4573-9146-8E4B485129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A555B5-0FC7-435C-A347-C817E8A1FA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GB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F0A58E3-5852-45C9-B50C-614E8FE4A59C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FCBD58C-3DFA-45B9-B95A-484DA45EF1A5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GB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2EF8DD5-0DDA-4688-A568-49C266A9E8D9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A4D5AD7-66A5-48C6-A1FE-354D3296414B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68360" y="324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111111"/>
                </a:solidFill>
                <a:latin typeface="Arial"/>
              </a:rPr>
              <a:t>&lt;Title&gt;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620000"/>
            <a:ext cx="907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2400" spc="-1" strike="noStrike">
                <a:solidFill>
                  <a:srgbClr val="111111"/>
                </a:solidFill>
                <a:latin typeface="Arial"/>
              </a:rPr>
              <a:t>&lt;Body&gt;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Slide Title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Body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Slide Title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Body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2023-11-22T19:49:48Z</dcterms:created>
  <dc:creator/>
  <dc:description/>
  <dc:language>en-GB</dc:language>
  <cp:lastModifiedBy/>
  <dcterms:modified xsi:type="dcterms:W3CDTF">2023-11-23T18:59:28Z</dcterms:modified>
  <cp:revision>8</cp:revision>
  <dc:subject/>
  <dc:title>Blueprint Plans</dc:title>
</cp:coreProperties>
</file>