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252A49-92AE-433A-92E1-8DC15488A2E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ED436E-5055-49BE-A103-6BE5E07F635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C38F6B1-970C-43AE-BE6F-D9F75E9880E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5DF0B6-636D-4303-BD2D-09044C8C94E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530AF11-0568-422B-917F-904FF96F29E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BF26DA8-02C9-47E9-A992-E9A0897DC77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D614233-1E07-4962-B063-8FF0AFEF4C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B08709B-C9F7-4137-97BE-31831F98DCA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86AF143-D3B6-4BEC-8B2F-B0CD5A4226F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4E77EE4-1DB6-4ABB-BC36-A8CB7D1D916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DA7A428-B748-4208-9B2B-817CE5A7626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191EDC-634A-4ABB-8212-F65EB4E25FA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235E546-7B0E-432F-8AE5-4CA625A812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350453D-586B-4D45-A417-CA8A153EBA2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7A26B88-2CC9-4A44-A8E1-0906685E76A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2B1F8B3-ACE5-4E5A-ACE9-F7DB8495F7C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42CC93C-4F9D-494C-8332-C72F749C0EF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173F0B0-9E5B-4C4B-9822-E0A36BAD0FD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7C75101-E139-48C4-BBBD-E1A6F4F2B3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DCA08E9-38E4-4ADC-AA69-DB2CB685430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7C2B7E4-B012-4CD1-B07B-2DA889BDB7E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24554FE-FAF9-43CC-B087-EE1930EDD73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83BCFA-BFC8-48BA-879F-0BDBE293010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7770B93-264C-44EF-A60F-D48B0186CC7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6CD07C7-FB86-4719-9CC0-D15498BA9B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5B5CACF-AFD8-4B32-8291-1BB7989CC73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9B16000-E688-4E14-8B46-211AC3D7E4F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B04C5D1-3DBA-4804-987F-A8900D41093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F29B2C1-B75F-4F68-9C84-A88842D57A8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345E7DF-1A85-400D-814E-C4234FC4BC1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B6F9797-511E-44B4-9FAD-56894B85B39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0D14EFA-818B-4A5C-B851-2E87C010381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2C3A073-F1CC-464C-80FF-C0079F02D3C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651439C-8421-4E02-8FA3-FB8FBBE9C0F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AA38545-32F3-4E85-8719-57831EB735D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B76C628-8A99-4ECD-949C-DF9B78547DC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025B807-46CC-4244-A250-9EA9E965DD3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6ACB2F3-0CE6-44A3-80E0-66F852F9181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2A184EA-2EC2-49A3-A553-4DFE650089A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20DD0EF-428F-4290-9E0B-803CCE3985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91B3920-86E0-4E9A-8D4B-21E37F16286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2B777DA-226A-4989-9EFC-1E25229C863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2E9EA58-B2AB-433E-8C33-C639697CDD4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16386E-43C7-4EA8-A780-120BBE91372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8FC5BC-188F-418F-9B78-975276C90C7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0331FB-1008-4A2E-908A-A4437669674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3723A3-6835-448B-9D74-DBDD47439FB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4490F5-0FF6-45FE-9203-92ED6536150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GB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GB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GB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GB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GB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GB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F13740E2-9897-4D5D-AC7B-8FAAAA2BE6A6}" type="slidenum">
              <a:rPr b="0" lang="en-GB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86418824-4F80-482A-A445-86DCE57DD369}" type="slidenum">
              <a:rPr b="0" lang="en-GB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GB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GB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GB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GB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GB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GB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7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 idx="8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 idx="9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356EE545-9BCA-4A18-B5D9-4E4625521950}" type="slidenum">
              <a:rPr b="0" lang="en-GB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654EC95E-2D73-4D8F-8D0F-F6D3DA21A929}" type="slidenum">
              <a:rPr b="0" lang="en-GB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68360" y="324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111111"/>
                </a:solidFill>
                <a:latin typeface="Arial"/>
              </a:rPr>
              <a:t>&lt;Title&gt;</a:t>
            </a:r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504000" y="1620000"/>
            <a:ext cx="90716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2400" spc="-1" strike="noStrike">
                <a:solidFill>
                  <a:srgbClr val="111111"/>
                </a:solidFill>
                <a:latin typeface="Arial"/>
              </a:rPr>
              <a:t>&lt;Body&gt;</a:t>
            </a:r>
            <a:endParaRPr b="0" lang="en-GB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000000"/>
                </a:solidFill>
                <a:latin typeface="Arial"/>
              </a:rPr>
              <a:t>Slide Title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Bef>
                <a:spcPts val="1060"/>
              </a:spcBef>
              <a:buNone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Body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spcBef>
                <a:spcPts val="1060"/>
              </a:spcBef>
              <a:buNone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spcBef>
                <a:spcPts val="1060"/>
              </a:spcBef>
              <a:buNone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spcBef>
                <a:spcPts val="1060"/>
              </a:spcBef>
              <a:buNone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spcBef>
                <a:spcPts val="1060"/>
              </a:spcBef>
              <a:buNone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spcBef>
                <a:spcPts val="1060"/>
              </a:spcBef>
              <a:buNone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spcBef>
                <a:spcPts val="1060"/>
              </a:spcBef>
              <a:buNone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LibreOffice/7.6.2.1$Linux_X86_64 LibreOffice_project/60$Build-1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2023-11-22T19:49:48Z</dcterms:created>
  <dc:creator/>
  <dc:description/>
  <dc:language>en-GB</dc:language>
  <cp:lastModifiedBy/>
  <dcterms:modified xsi:type="dcterms:W3CDTF">2023-11-22T20:26:27Z</dcterms:modified>
  <cp:revision>7</cp:revision>
  <dc:subject/>
  <dc:title>Blueprint Plans</dc:title>
</cp:coreProperties>
</file>