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F08218-671D-4A00-AEC5-2692FB99FEF5}" v="4" dt="2020-12-12T11:37:06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93FC-D035-4C98-BA7B-374502C33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7249B-B476-4C39-934C-D0AC58732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DE74C-D4B1-4586-9CD7-23C8CEC6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D7A5-D6A0-4856-B900-DAD9082E1D30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BBD06-10E3-402A-B046-A4853547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6CFF6-4BF8-4B8F-937D-15F53A5B7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2082-7EC7-4AA1-ACC7-89FF0395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BEFE-6DCE-40A6-BB7F-EE43176DF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30042-811C-4940-AD9F-3E872954B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BC3B8-42B1-4D0B-984A-0D3A2979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D7A5-D6A0-4856-B900-DAD9082E1D30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FB4AA-6B11-49BF-BBF6-BA32FB94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9DB59-67A8-496B-9914-D41D5043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2082-7EC7-4AA1-ACC7-89FF0395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2ACAE6-4C6D-4140-B449-374AE7801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2383F-E76C-4F87-8D71-6EF5F752A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30158-609C-4C96-B8DD-9F699CEF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D7A5-D6A0-4856-B900-DAD9082E1D30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82E86-3F7A-498B-AEFC-DFB6728D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FB0D8-5F6B-4143-AE95-705A9D05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2082-7EC7-4AA1-ACC7-89FF0395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6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3937-F140-480D-B0B6-ED3DD3AB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DC8B0-29DE-4730-A445-7A8428509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0053D-B44B-4BAE-85CE-46B59DBE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D7A5-D6A0-4856-B900-DAD9082E1D30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2FBE2-823F-4AF1-86B7-DFE7DDFB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3ACB6-3AEA-41CF-8F4C-5EE7E033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2082-7EC7-4AA1-ACC7-89FF0395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FF49-9493-4E71-BDB1-E8337E0D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90FA3-86CF-43E0-9382-F152DEB0E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6E10B-8915-4509-94C8-90FE04C2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D7A5-D6A0-4856-B900-DAD9082E1D30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D47D2-3E6E-4D66-A585-688328CC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CA374-79E0-4049-879A-0DD6281D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2082-7EC7-4AA1-ACC7-89FF0395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2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438B-210C-4905-9F59-6B47DCB5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C87ED-C9BF-4593-895D-68F2ADACE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EF42B-44EA-4AEC-B773-98D0EA20E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1E3A2-4364-4506-B650-A8E6913A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D7A5-D6A0-4856-B900-DAD9082E1D30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9B961-2FEA-43B4-B239-1B5F5003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405B1-D3EF-4CD5-9BA5-2FF361BA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2082-7EC7-4AA1-ACC7-89FF0395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3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6E4D-2ABE-4431-917B-D69719FD3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0CFC2-B46E-4FA9-9BFF-3D77A118C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F0D63-5ACB-4EEC-9284-7B68E11F2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88450-F616-4884-A8E8-00D93B9B0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A8C2F-2138-4E2A-BFC4-05AF0F8A6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C34C3-BC50-429C-A4F9-4DA9275F9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D7A5-D6A0-4856-B900-DAD9082E1D30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0C068C-E717-484F-8948-7DEA78C8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97DD0-6C8E-463D-88ED-E680346C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2082-7EC7-4AA1-ACC7-89FF0395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4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AE78-AE4C-4CDE-B5B7-B12803D7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C1671-9EFA-4C73-B130-7D3F9A54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D7A5-D6A0-4856-B900-DAD9082E1D30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5F7FD-DE21-4B28-AD79-308FCEE4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FF114-0E80-484E-8A89-AC64FC7B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2082-7EC7-4AA1-ACC7-89FF0395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4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8BE9A-8E0B-4F30-8425-BC5AFD88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D7A5-D6A0-4856-B900-DAD9082E1D30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B6E6F-A8D9-4F0E-BA57-663A0362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C2C15-2A3D-4A5E-BCC4-B28D424D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2082-7EC7-4AA1-ACC7-89FF0395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D3B0-CB9F-4C18-BB92-B493DCFA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48065-E06A-479C-BBEC-F5ADA3CDC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302DE-EF2A-4076-9FC6-39719B264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134D7-46BB-4DB7-B11A-7C6275C4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D7A5-D6A0-4856-B900-DAD9082E1D30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2BED3-3478-4D29-AEB3-566A6624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42A17-F8C8-4FF5-9243-F1964AE5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2082-7EC7-4AA1-ACC7-89FF0395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3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B7E3-7E04-44BF-82B9-E22697EA7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59FBA8-C6B8-4A07-8F6D-41A136F20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9EC71-110A-40F3-8981-5ACA6CA44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6F3A3-D26E-4526-9B44-2D1C59CA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D7A5-D6A0-4856-B900-DAD9082E1D30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9FA33-3B8E-4F4E-98AE-430A5A0E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F8FF7-B29C-4419-9B73-94D11025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2082-7EC7-4AA1-ACC7-89FF0395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7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4A55A-0706-4572-98FD-39EA1466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70B8B-EC85-4650-98BF-F1D08D0E8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7E7DA-256E-44CE-9AF9-7E3C502420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AD7A5-D6A0-4856-B900-DAD9082E1D30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54261-4BE8-49B8-B414-F15E1047A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D9A56-FF2B-44E8-BF94-5B2AD952A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2082-7EC7-4AA1-ACC7-89FF0395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4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41A3DC-5416-48D1-9413-E3B7B6231355}"/>
              </a:ext>
            </a:extLst>
          </p:cNvPr>
          <p:cNvSpPr/>
          <p:nvPr/>
        </p:nvSpPr>
        <p:spPr>
          <a:xfrm>
            <a:off x="109057" y="1840594"/>
            <a:ext cx="1483567" cy="6531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MainForm</a:t>
            </a:r>
            <a:br>
              <a:rPr lang="en-US" sz="1200" dirty="0"/>
            </a:br>
            <a:r>
              <a:rPr lang="en-US" sz="1200" dirty="0"/>
              <a:t>Class</a:t>
            </a:r>
            <a:br>
              <a:rPr lang="en-US" sz="1200" dirty="0"/>
            </a:br>
            <a:r>
              <a:rPr lang="en-US" sz="1200" dirty="0"/>
              <a:t>-&gt; Form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D9376D-8FCB-4CC6-8C84-999213B9B42F}"/>
              </a:ext>
            </a:extLst>
          </p:cNvPr>
          <p:cNvSpPr/>
          <p:nvPr/>
        </p:nvSpPr>
        <p:spPr>
          <a:xfrm>
            <a:off x="1718127" y="2304255"/>
            <a:ext cx="1483567" cy="6531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MusicForm</a:t>
            </a:r>
            <a:br>
              <a:rPr lang="en-US" sz="1200" dirty="0"/>
            </a:br>
            <a:r>
              <a:rPr lang="en-US" sz="1200" dirty="0"/>
              <a:t>Class</a:t>
            </a:r>
            <a:br>
              <a:rPr lang="en-US" sz="1200" dirty="0"/>
            </a:br>
            <a:r>
              <a:rPr lang="en-US" sz="1200" dirty="0"/>
              <a:t>-&gt; Form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C31149-EA95-49FC-BD87-6BF4BE975877}"/>
              </a:ext>
            </a:extLst>
          </p:cNvPr>
          <p:cNvSpPr/>
          <p:nvPr/>
        </p:nvSpPr>
        <p:spPr>
          <a:xfrm>
            <a:off x="6813865" y="886425"/>
            <a:ext cx="1483567" cy="6531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ContactForm</a:t>
            </a:r>
            <a:br>
              <a:rPr lang="en-US" sz="1200" dirty="0"/>
            </a:br>
            <a:r>
              <a:rPr lang="en-US" sz="1200" dirty="0"/>
              <a:t>Class</a:t>
            </a:r>
            <a:br>
              <a:rPr lang="en-US" sz="1200" dirty="0"/>
            </a:br>
            <a:r>
              <a:rPr lang="en-US" sz="1200" dirty="0"/>
              <a:t>-&gt; Form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F3AF73-6A90-4D45-87FE-18FD219B1F83}"/>
              </a:ext>
            </a:extLst>
          </p:cNvPr>
          <p:cNvSpPr/>
          <p:nvPr/>
        </p:nvSpPr>
        <p:spPr>
          <a:xfrm>
            <a:off x="3540542" y="2346985"/>
            <a:ext cx="1483567" cy="5676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MusicManager</a:t>
            </a:r>
            <a:br>
              <a:rPr lang="en-US" sz="1200" dirty="0"/>
            </a:br>
            <a:r>
              <a:rPr lang="en-US" sz="1200" dirty="0"/>
              <a:t>Class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34669E-EDF2-43EF-8355-4706F784C275}"/>
              </a:ext>
            </a:extLst>
          </p:cNvPr>
          <p:cNvSpPr/>
          <p:nvPr/>
        </p:nvSpPr>
        <p:spPr>
          <a:xfrm>
            <a:off x="1718127" y="3198511"/>
            <a:ext cx="1483567" cy="6531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MovieForm</a:t>
            </a:r>
            <a:br>
              <a:rPr lang="en-US" sz="1200" dirty="0"/>
            </a:br>
            <a:r>
              <a:rPr lang="en-US" sz="1200" dirty="0"/>
              <a:t>Class</a:t>
            </a:r>
            <a:br>
              <a:rPr lang="en-US" sz="1200" dirty="0"/>
            </a:br>
            <a:r>
              <a:rPr lang="en-US" sz="1200" dirty="0"/>
              <a:t>-&gt; Form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EA0FAD-293B-4A05-9C79-553E27586864}"/>
              </a:ext>
            </a:extLst>
          </p:cNvPr>
          <p:cNvSpPr/>
          <p:nvPr/>
        </p:nvSpPr>
        <p:spPr>
          <a:xfrm>
            <a:off x="3540542" y="3241240"/>
            <a:ext cx="1483567" cy="5676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MovieManager</a:t>
            </a:r>
            <a:br>
              <a:rPr lang="en-US" sz="1200" dirty="0"/>
            </a:br>
            <a:r>
              <a:rPr lang="en-US" sz="1200" dirty="0"/>
              <a:t>Class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27A070-58F7-4090-AD98-E0088F609BB4}"/>
              </a:ext>
            </a:extLst>
          </p:cNvPr>
          <p:cNvSpPr/>
          <p:nvPr/>
        </p:nvSpPr>
        <p:spPr>
          <a:xfrm>
            <a:off x="7019349" y="1737391"/>
            <a:ext cx="1483567" cy="5676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CustomerManager</a:t>
            </a:r>
            <a:br>
              <a:rPr lang="en-US" sz="1200" dirty="0"/>
            </a:br>
            <a:r>
              <a:rPr lang="en-US" sz="1200" dirty="0"/>
              <a:t>Class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FC3E20-3935-405E-9CA6-3860CE40F631}"/>
              </a:ext>
            </a:extLst>
          </p:cNvPr>
          <p:cNvSpPr/>
          <p:nvPr/>
        </p:nvSpPr>
        <p:spPr>
          <a:xfrm>
            <a:off x="7019349" y="3943991"/>
            <a:ext cx="1483567" cy="5676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Customer</a:t>
            </a:r>
            <a:br>
              <a:rPr lang="en-US" sz="1200" dirty="0"/>
            </a:br>
            <a:r>
              <a:rPr lang="en-US" sz="1200" dirty="0"/>
              <a:t>Class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FA4AF43-A820-4E6E-B454-57852FB79AB1}"/>
              </a:ext>
            </a:extLst>
          </p:cNvPr>
          <p:cNvSpPr/>
          <p:nvPr/>
        </p:nvSpPr>
        <p:spPr>
          <a:xfrm>
            <a:off x="8729419" y="3943991"/>
            <a:ext cx="1483567" cy="5676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Contact</a:t>
            </a:r>
            <a:br>
              <a:rPr lang="en-US" sz="1200" dirty="0"/>
            </a:br>
            <a:r>
              <a:rPr lang="en-US" sz="1200" dirty="0"/>
              <a:t>Class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CA28388-F73C-4277-9974-0617D0B75D78}"/>
              </a:ext>
            </a:extLst>
          </p:cNvPr>
          <p:cNvSpPr/>
          <p:nvPr/>
        </p:nvSpPr>
        <p:spPr>
          <a:xfrm>
            <a:off x="10691670" y="3940846"/>
            <a:ext cx="1483567" cy="5676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Phone</a:t>
            </a:r>
            <a:br>
              <a:rPr lang="en-US" sz="1200" dirty="0"/>
            </a:br>
            <a:r>
              <a:rPr lang="en-US" sz="1200" dirty="0"/>
              <a:t>Class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CD95F00-F331-4715-8910-84DF5FAF7555}"/>
              </a:ext>
            </a:extLst>
          </p:cNvPr>
          <p:cNvSpPr/>
          <p:nvPr/>
        </p:nvSpPr>
        <p:spPr>
          <a:xfrm>
            <a:off x="10488138" y="4795632"/>
            <a:ext cx="1483567" cy="5676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Email</a:t>
            </a:r>
            <a:br>
              <a:rPr lang="en-US" sz="1200" dirty="0"/>
            </a:br>
            <a:r>
              <a:rPr lang="en-US" sz="1200" dirty="0"/>
              <a:t>Class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1958094-364D-4240-B8DB-EE3CC21619D9}"/>
              </a:ext>
            </a:extLst>
          </p:cNvPr>
          <p:cNvCxnSpPr>
            <a:cxnSpLocks/>
            <a:stCxn id="4" idx="0"/>
            <a:endCxn id="41" idx="1"/>
          </p:cNvCxnSpPr>
          <p:nvPr/>
        </p:nvCxnSpPr>
        <p:spPr>
          <a:xfrm rot="5400000" flipH="1" flipV="1">
            <a:off x="983339" y="1080498"/>
            <a:ext cx="627598" cy="892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7490046-C5C5-4514-98F1-69B8D5EF2CEA}"/>
              </a:ext>
            </a:extLst>
          </p:cNvPr>
          <p:cNvCxnSpPr>
            <a:cxnSpLocks/>
            <a:stCxn id="6" idx="3"/>
            <a:endCxn id="14" idx="0"/>
          </p:cNvCxnSpPr>
          <p:nvPr/>
        </p:nvCxnSpPr>
        <p:spPr>
          <a:xfrm>
            <a:off x="8297432" y="1212997"/>
            <a:ext cx="1173771" cy="2730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09E27F7-D7EC-45AC-A1D3-527101D5E1BF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1215939" y="2128639"/>
            <a:ext cx="137090" cy="8672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0CF4E49-B7A9-4F74-A358-FE44A1E736CA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 rot="16200000" flipH="1">
            <a:off x="768811" y="2575767"/>
            <a:ext cx="1031346" cy="8672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58C1A98-6239-44B1-B6D1-FD34438D762C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201694" y="2630827"/>
            <a:ext cx="338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E8BC2E-8794-4CFB-9A35-E369E870EAA8}"/>
              </a:ext>
            </a:extLst>
          </p:cNvPr>
          <p:cNvCxnSpPr/>
          <p:nvPr/>
        </p:nvCxnSpPr>
        <p:spPr>
          <a:xfrm>
            <a:off x="3227003" y="3533655"/>
            <a:ext cx="338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17652F6-6614-461E-A529-E7D6F114912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7761133" y="2305075"/>
            <a:ext cx="0" cy="163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9A89B27-3EAD-4CC7-B9BD-EBE7443D452A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8502916" y="4227833"/>
            <a:ext cx="226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0A01BE6-B121-45F3-B171-AD2AD34B9AA1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10212986" y="4224688"/>
            <a:ext cx="478684" cy="3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547B05A-A2C4-43CE-9957-1CFA39AB9EE5}"/>
              </a:ext>
            </a:extLst>
          </p:cNvPr>
          <p:cNvCxnSpPr>
            <a:stCxn id="14" idx="2"/>
            <a:endCxn id="17" idx="1"/>
          </p:cNvCxnSpPr>
          <p:nvPr/>
        </p:nvCxnSpPr>
        <p:spPr>
          <a:xfrm rot="16200000" flipH="1">
            <a:off x="9695771" y="4287106"/>
            <a:ext cx="567799" cy="10169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7D4219B-8BCF-4C02-9A8E-1B6D30F7F59F}"/>
              </a:ext>
            </a:extLst>
          </p:cNvPr>
          <p:cNvSpPr txBox="1"/>
          <p:nvPr/>
        </p:nvSpPr>
        <p:spPr>
          <a:xfrm>
            <a:off x="1015068" y="946338"/>
            <a:ext cx="377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has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82D7E-A056-4B0D-A83E-97C2C38E9FB5}"/>
              </a:ext>
            </a:extLst>
          </p:cNvPr>
          <p:cNvSpPr txBox="1"/>
          <p:nvPr/>
        </p:nvSpPr>
        <p:spPr>
          <a:xfrm>
            <a:off x="989059" y="3324346"/>
            <a:ext cx="377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has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80A4BC-441D-4EA9-A3E7-3508179D9020}"/>
              </a:ext>
            </a:extLst>
          </p:cNvPr>
          <p:cNvSpPr txBox="1"/>
          <p:nvPr/>
        </p:nvSpPr>
        <p:spPr>
          <a:xfrm>
            <a:off x="1026367" y="2435830"/>
            <a:ext cx="377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has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D6314B-1482-4331-AA84-289EB90AC228}"/>
              </a:ext>
            </a:extLst>
          </p:cNvPr>
          <p:cNvSpPr txBox="1"/>
          <p:nvPr/>
        </p:nvSpPr>
        <p:spPr>
          <a:xfrm>
            <a:off x="3188346" y="2427335"/>
            <a:ext cx="377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has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34D164-D15F-4CF1-BADD-026C2FF469CE}"/>
              </a:ext>
            </a:extLst>
          </p:cNvPr>
          <p:cNvSpPr txBox="1"/>
          <p:nvPr/>
        </p:nvSpPr>
        <p:spPr>
          <a:xfrm>
            <a:off x="3188979" y="3278861"/>
            <a:ext cx="377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has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C46A02-20CC-4574-BFBD-A2A5475CBE29}"/>
              </a:ext>
            </a:extLst>
          </p:cNvPr>
          <p:cNvSpPr txBox="1"/>
          <p:nvPr/>
        </p:nvSpPr>
        <p:spPr>
          <a:xfrm>
            <a:off x="4955393" y="2150335"/>
            <a:ext cx="695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has array of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9FAF86-9540-4A60-A77B-64EE4E06DBBF}"/>
              </a:ext>
            </a:extLst>
          </p:cNvPr>
          <p:cNvSpPr txBox="1"/>
          <p:nvPr/>
        </p:nvSpPr>
        <p:spPr>
          <a:xfrm rot="16200000">
            <a:off x="579451" y="2865394"/>
            <a:ext cx="377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7DFB6C6-4C69-4081-BA19-2EE0A40E2700}"/>
              </a:ext>
            </a:extLst>
          </p:cNvPr>
          <p:cNvSpPr txBox="1"/>
          <p:nvPr/>
        </p:nvSpPr>
        <p:spPr>
          <a:xfrm>
            <a:off x="489472" y="4770615"/>
            <a:ext cx="70194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MainForm</a:t>
            </a:r>
            <a:r>
              <a:rPr lang="en-US" sz="1000" dirty="0"/>
              <a:t> uses a local instance of </a:t>
            </a:r>
            <a:r>
              <a:rPr lang="en-US" sz="1000" b="1" dirty="0" err="1"/>
              <a:t>CustomerForm</a:t>
            </a:r>
            <a:endParaRPr lang="en-US" sz="1000" b="1" dirty="0"/>
          </a:p>
          <a:p>
            <a:r>
              <a:rPr lang="en-US" sz="1000" b="1" dirty="0" err="1"/>
              <a:t>ContactForm</a:t>
            </a:r>
            <a:r>
              <a:rPr lang="en-US" sz="1000" dirty="0"/>
              <a:t> has Contact as instance variable that can be used to exchange data with </a:t>
            </a:r>
            <a:r>
              <a:rPr lang="en-US" sz="1000" b="1" dirty="0" err="1"/>
              <a:t>CustomerForm</a:t>
            </a:r>
            <a:endParaRPr lang="en-US" sz="1000" b="1" dirty="0"/>
          </a:p>
          <a:p>
            <a:r>
              <a:rPr lang="en-US" sz="1000" b="1" dirty="0" err="1"/>
              <a:t>MainForm</a:t>
            </a:r>
            <a:r>
              <a:rPr lang="en-US" sz="1000" dirty="0"/>
              <a:t> creates an instance of </a:t>
            </a:r>
            <a:r>
              <a:rPr lang="en-US" sz="1000" b="1" dirty="0" err="1"/>
              <a:t>MusicForm</a:t>
            </a:r>
            <a:r>
              <a:rPr lang="en-US" sz="1000" dirty="0"/>
              <a:t> or </a:t>
            </a:r>
            <a:r>
              <a:rPr lang="en-US" sz="1000" b="1" dirty="0" err="1"/>
              <a:t>MovieForm</a:t>
            </a:r>
            <a:r>
              <a:rPr lang="en-US" sz="1000" dirty="0"/>
              <a:t>, depending on user selection</a:t>
            </a:r>
          </a:p>
          <a:p>
            <a:r>
              <a:rPr lang="en-US" sz="1000" b="1" dirty="0" err="1"/>
              <a:t>MusicForm</a:t>
            </a:r>
            <a:r>
              <a:rPr lang="en-US" sz="1000" dirty="0"/>
              <a:t> creates an instance of </a:t>
            </a:r>
            <a:r>
              <a:rPr lang="en-US" sz="1000" b="1" dirty="0" err="1"/>
              <a:t>MusicManager</a:t>
            </a:r>
            <a:r>
              <a:rPr lang="en-US" sz="1000" dirty="0"/>
              <a:t> as a private field</a:t>
            </a:r>
          </a:p>
          <a:p>
            <a:r>
              <a:rPr lang="en-US" sz="1000" b="1" dirty="0" err="1"/>
              <a:t>MovieForm</a:t>
            </a:r>
            <a:r>
              <a:rPr lang="en-US" sz="1000" dirty="0"/>
              <a:t> creates an instance of </a:t>
            </a:r>
            <a:r>
              <a:rPr lang="en-US" sz="1000" b="1" dirty="0" err="1"/>
              <a:t>MovieManager</a:t>
            </a:r>
            <a:r>
              <a:rPr lang="en-US" sz="1000" dirty="0"/>
              <a:t> as a private field</a:t>
            </a:r>
          </a:p>
          <a:p>
            <a:r>
              <a:rPr lang="en-US" sz="1000" b="1" dirty="0" err="1"/>
              <a:t>CustomerManager</a:t>
            </a:r>
            <a:r>
              <a:rPr lang="en-US" sz="1000" dirty="0"/>
              <a:t> has an array of </a:t>
            </a:r>
            <a:r>
              <a:rPr lang="en-US" sz="1000" b="1" dirty="0"/>
              <a:t>Customer</a:t>
            </a:r>
            <a:r>
              <a:rPr lang="en-US" sz="1000" dirty="0"/>
              <a:t> objects, as a private field</a:t>
            </a:r>
          </a:p>
          <a:p>
            <a:r>
              <a:rPr lang="en-US" sz="1000" b="1" dirty="0" err="1"/>
              <a:t>MusicManager</a:t>
            </a:r>
            <a:r>
              <a:rPr lang="en-US" sz="1000" dirty="0"/>
              <a:t> has an array of </a:t>
            </a:r>
            <a:r>
              <a:rPr lang="en-US" sz="1000" b="1" dirty="0"/>
              <a:t>Music</a:t>
            </a:r>
            <a:r>
              <a:rPr lang="en-US" sz="1000" dirty="0"/>
              <a:t> objects, as a private field</a:t>
            </a:r>
          </a:p>
          <a:p>
            <a:r>
              <a:rPr lang="en-US" sz="1000" b="1" dirty="0" err="1"/>
              <a:t>MovieManager</a:t>
            </a:r>
            <a:r>
              <a:rPr lang="en-US" sz="1000" dirty="0"/>
              <a:t> has an array of </a:t>
            </a:r>
            <a:r>
              <a:rPr lang="en-US" sz="1000" b="1" dirty="0"/>
              <a:t>Movies</a:t>
            </a:r>
            <a:r>
              <a:rPr lang="en-US" sz="1000" dirty="0"/>
              <a:t> objects, as a private field</a:t>
            </a:r>
          </a:p>
          <a:p>
            <a:endParaRPr lang="en-US" sz="1000" dirty="0"/>
          </a:p>
          <a:p>
            <a:r>
              <a:rPr lang="en-US" sz="1000" b="1" dirty="0"/>
              <a:t>Contact</a:t>
            </a:r>
            <a:r>
              <a:rPr lang="en-US" sz="1000" dirty="0"/>
              <a:t> has an instance of </a:t>
            </a:r>
            <a:r>
              <a:rPr lang="en-US" sz="1000" b="1" dirty="0"/>
              <a:t>Phone</a:t>
            </a:r>
            <a:r>
              <a:rPr lang="en-US" sz="1000" dirty="0"/>
              <a:t> and </a:t>
            </a:r>
            <a:r>
              <a:rPr lang="en-US" sz="1000" b="1" dirty="0"/>
              <a:t>Email</a:t>
            </a:r>
            <a:r>
              <a:rPr lang="en-US" sz="1000" dirty="0"/>
              <a:t> as its fields</a:t>
            </a:r>
          </a:p>
          <a:p>
            <a:endParaRPr lang="en-US" sz="1000" dirty="0"/>
          </a:p>
          <a:p>
            <a:r>
              <a:rPr lang="en-US" sz="1000" dirty="0"/>
              <a:t>Handling of adding stock, sales and/or rentals will be done through </a:t>
            </a:r>
            <a:r>
              <a:rPr lang="en-US" sz="1000" b="1" dirty="0" err="1"/>
              <a:t>MusicForm</a:t>
            </a:r>
            <a:r>
              <a:rPr lang="en-US" sz="1000" dirty="0"/>
              <a:t> or </a:t>
            </a:r>
            <a:r>
              <a:rPr lang="en-US" sz="1000" b="1" dirty="0" err="1"/>
              <a:t>MovieForm</a:t>
            </a:r>
            <a:r>
              <a:rPr lang="en-US" sz="1000" b="1" dirty="0"/>
              <a:t> </a:t>
            </a:r>
            <a:r>
              <a:rPr lang="en-US" sz="1000" dirty="0"/>
              <a:t>depending on the user’s selection, utilizing one of the managers: </a:t>
            </a:r>
            <a:r>
              <a:rPr lang="en-US" sz="1000" b="1" dirty="0" err="1"/>
              <a:t>MusicManager</a:t>
            </a:r>
            <a:r>
              <a:rPr lang="en-US" sz="1000" dirty="0"/>
              <a:t> or </a:t>
            </a:r>
            <a:r>
              <a:rPr lang="en-US" sz="1000" b="1" dirty="0" err="1"/>
              <a:t>MovieManager</a:t>
            </a:r>
            <a:r>
              <a:rPr lang="en-US" sz="1000" dirty="0"/>
              <a:t>. </a:t>
            </a:r>
            <a:endParaRPr lang="en-US" sz="1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FB14C3-82D9-43E9-AA93-31EBF306E8B3}"/>
              </a:ext>
            </a:extLst>
          </p:cNvPr>
          <p:cNvSpPr txBox="1"/>
          <p:nvPr/>
        </p:nvSpPr>
        <p:spPr>
          <a:xfrm>
            <a:off x="10299385" y="4009486"/>
            <a:ext cx="377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has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25CC22-E8EA-434A-A62A-7B005D357950}"/>
              </a:ext>
            </a:extLst>
          </p:cNvPr>
          <p:cNvSpPr txBox="1"/>
          <p:nvPr/>
        </p:nvSpPr>
        <p:spPr>
          <a:xfrm>
            <a:off x="9739741" y="4833136"/>
            <a:ext cx="377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has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524E2B-034B-4ED9-B300-E0FB38010D23}"/>
              </a:ext>
            </a:extLst>
          </p:cNvPr>
          <p:cNvSpPr txBox="1"/>
          <p:nvPr/>
        </p:nvSpPr>
        <p:spPr>
          <a:xfrm>
            <a:off x="8082896" y="3596421"/>
            <a:ext cx="377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has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E01201-7022-4F0D-A872-53E4623D057A}"/>
              </a:ext>
            </a:extLst>
          </p:cNvPr>
          <p:cNvSpPr txBox="1"/>
          <p:nvPr/>
        </p:nvSpPr>
        <p:spPr>
          <a:xfrm>
            <a:off x="7746332" y="2799752"/>
            <a:ext cx="848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has array of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EBCAD57-0545-4C01-9198-810484E1B57A}"/>
              </a:ext>
            </a:extLst>
          </p:cNvPr>
          <p:cNvSpPr/>
          <p:nvPr/>
        </p:nvSpPr>
        <p:spPr>
          <a:xfrm>
            <a:off x="1743436" y="886424"/>
            <a:ext cx="1483567" cy="6531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CustomerForm</a:t>
            </a:r>
            <a:br>
              <a:rPr lang="en-US" sz="1200" dirty="0"/>
            </a:br>
            <a:r>
              <a:rPr lang="en-US" sz="1200" dirty="0"/>
              <a:t>Class</a:t>
            </a:r>
            <a:br>
              <a:rPr lang="en-US" sz="1200" dirty="0"/>
            </a:br>
            <a:r>
              <a:rPr lang="en-US" sz="1200" dirty="0"/>
              <a:t>-&gt; Form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D5F9F28-2684-4415-8FB4-37F0D46FDFB7}"/>
              </a:ext>
            </a:extLst>
          </p:cNvPr>
          <p:cNvCxnSpPr>
            <a:cxnSpLocks/>
            <a:stCxn id="41" idx="3"/>
            <a:endCxn id="6" idx="1"/>
          </p:cNvCxnSpPr>
          <p:nvPr/>
        </p:nvCxnSpPr>
        <p:spPr>
          <a:xfrm>
            <a:off x="3227003" y="1212996"/>
            <a:ext cx="358686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9014E9-FA56-45FD-851B-D30DBE464D11}"/>
              </a:ext>
            </a:extLst>
          </p:cNvPr>
          <p:cNvSpPr txBox="1"/>
          <p:nvPr/>
        </p:nvSpPr>
        <p:spPr>
          <a:xfrm>
            <a:off x="4831681" y="970585"/>
            <a:ext cx="377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has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149A112-F5D7-49EF-B2E5-B35344067BF9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3227003" y="1212996"/>
            <a:ext cx="3792346" cy="8082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D1913BF-19BA-4FE2-BD5B-A581952EF69C}"/>
              </a:ext>
            </a:extLst>
          </p:cNvPr>
          <p:cNvSpPr/>
          <p:nvPr/>
        </p:nvSpPr>
        <p:spPr>
          <a:xfrm>
            <a:off x="5422131" y="2345605"/>
            <a:ext cx="1483567" cy="5676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Music</a:t>
            </a:r>
            <a:br>
              <a:rPr lang="en-US" sz="1200" dirty="0"/>
            </a:br>
            <a:r>
              <a:rPr lang="en-US" sz="1200" dirty="0"/>
              <a:t>Class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D9EAEDC-78E6-44D0-900D-53CDC4405D0B}"/>
              </a:ext>
            </a:extLst>
          </p:cNvPr>
          <p:cNvSpPr/>
          <p:nvPr/>
        </p:nvSpPr>
        <p:spPr>
          <a:xfrm>
            <a:off x="5430934" y="3241240"/>
            <a:ext cx="1483567" cy="5676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Movies</a:t>
            </a:r>
            <a:br>
              <a:rPr lang="en-US" sz="1200" dirty="0"/>
            </a:br>
            <a:r>
              <a:rPr lang="en-US" sz="1200" dirty="0"/>
              <a:t>Class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C522095-D79A-405C-90ED-BB3D90452B40}"/>
              </a:ext>
            </a:extLst>
          </p:cNvPr>
          <p:cNvCxnSpPr>
            <a:stCxn id="7" idx="3"/>
            <a:endCxn id="64" idx="1"/>
          </p:cNvCxnSpPr>
          <p:nvPr/>
        </p:nvCxnSpPr>
        <p:spPr>
          <a:xfrm flipV="1">
            <a:off x="5024109" y="2629447"/>
            <a:ext cx="398022" cy="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B5FC0C9-82EC-47F8-8EEA-F86DB031DED6}"/>
              </a:ext>
            </a:extLst>
          </p:cNvPr>
          <p:cNvCxnSpPr>
            <a:cxnSpLocks/>
            <a:stCxn id="11" idx="3"/>
            <a:endCxn id="65" idx="1"/>
          </p:cNvCxnSpPr>
          <p:nvPr/>
        </p:nvCxnSpPr>
        <p:spPr>
          <a:xfrm>
            <a:off x="5024109" y="3525082"/>
            <a:ext cx="406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BE31947-247A-457F-871D-C08844046D46}"/>
              </a:ext>
            </a:extLst>
          </p:cNvPr>
          <p:cNvSpPr txBox="1"/>
          <p:nvPr/>
        </p:nvSpPr>
        <p:spPr>
          <a:xfrm>
            <a:off x="4975944" y="3042893"/>
            <a:ext cx="695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has array of</a:t>
            </a:r>
          </a:p>
        </p:txBody>
      </p:sp>
    </p:spTree>
    <p:extLst>
      <p:ext uri="{BB962C8B-B14F-4D97-AF65-F5344CB8AC3E}">
        <p14:creationId xmlns:p14="http://schemas.microsoft.com/office/powerpoint/2010/main" val="117597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211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Fodor</dc:creator>
  <cp:lastModifiedBy>Kristian Fodor</cp:lastModifiedBy>
  <cp:revision>5</cp:revision>
  <dcterms:created xsi:type="dcterms:W3CDTF">2020-12-12T10:58:06Z</dcterms:created>
  <dcterms:modified xsi:type="dcterms:W3CDTF">2021-01-04T13:36:13Z</dcterms:modified>
</cp:coreProperties>
</file>