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OOXDiagramDataRels1_4.png" ContentType="image/png"/>
  <Override PartName="/ppt/media/OOXDiagramDataRels1_1.svg" ContentType="image/svg"/>
  <Override PartName="/ppt/media/image1.jpeg" ContentType="image/jpeg"/>
  <Override PartName="/ppt/media/image2.jpeg" ContentType="image/jpeg"/>
  <Override PartName="/ppt/media/OOXDiagramDrawingRels1_0.png" ContentType="image/png"/>
  <Override PartName="/ppt/media/OOXDiagramDataRels1_5.svg" ContentType="image/svg"/>
  <Override PartName="/ppt/media/OOXDiagramDataRels1_0.png" ContentType="image/png"/>
  <Override PartName="/ppt/media/OOXDiagramDataRels1_2.png" ContentType="image/png"/>
  <Override PartName="/ppt/media/OOXDiagramDataRels1_3.svg" ContentType="image/sv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rawingRels1_4.png" ContentType="image/png"/>
  <Override PartName="/ppt/media/OOXDiagramDrawingRels1_5.svg" ContentType="image/svg"/>
  <Override PartName="/ppt/media/image3.png" ContentType="image/png"/>
  <Override PartName="/ppt/media/image4.png" ContentType="image/png"/>
  <Override PartName="/ppt/media/image5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The Creator</a:t>
          </a:r>
          <a:endParaRPr lang="en-US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The Product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The Final Word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pPr rtl="0"/>
          <a:r>
            <a:rPr lang="en-US" sz="1800" b="1" noProof="0" dirty="0">
              <a:latin typeface="Gill Sans MT" panose="020B0502020104020203"/>
            </a:rPr>
            <a:t>Quarter 3</a:t>
          </a:r>
          <a:endParaRPr lang="en-US" sz="1800" b="1" noProof="0" dirty="0"/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pPr rtl="0"/>
          <a:r>
            <a:rPr lang="en-US" sz="1400" noProof="0" dirty="0" err="1">
              <a:latin typeface="Gill Sans MT" panose="020B0502020104020203"/>
            </a:rPr>
            <a:t>OverDraft</a:t>
          </a:r>
          <a:r>
            <a:rPr lang="en-US" sz="1400" dirty="0">
              <a:latin typeface="Gill Sans MT" panose="020B0502020104020203"/>
            </a:rPr>
            <a:t> fees</a:t>
          </a:r>
          <a:endParaRPr lang="en-US" sz="1400" dirty="0"/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pPr rtl="0"/>
          <a:r>
            <a:rPr lang="en-US" sz="1400" noProof="0" dirty="0">
              <a:latin typeface="Gill Sans MT" panose="020B0502020104020203"/>
            </a:rPr>
            <a:t>Limit</a:t>
          </a:r>
          <a:r>
            <a:rPr lang="en-US" sz="1400" dirty="0">
              <a:latin typeface="Gill Sans MT" panose="020B0502020104020203"/>
            </a:rPr>
            <a:t> on negative balance</a:t>
          </a:r>
          <a:endParaRPr lang="en-US" sz="1400" dirty="0"/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pPr rtl="0"/>
          <a:r>
            <a:rPr lang="en-US" sz="1800" b="1" noProof="0" dirty="0">
              <a:latin typeface="Gill Sans MT" panose="020B0502020104020203"/>
            </a:rPr>
            <a:t>Quarter 4</a:t>
          </a:r>
          <a:endParaRPr lang="en-US" sz="1800" dirty="0"/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pPr rtl="0"/>
          <a:r>
            <a:rPr lang="en-US" sz="1400" noProof="0" dirty="0">
              <a:latin typeface="Gill Sans MT" panose="020B0502020104020203"/>
            </a:rPr>
            <a:t>Website implementation</a:t>
          </a:r>
          <a:endParaRPr lang="en-US" sz="1400" dirty="0"/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pPr rtl="0"/>
          <a:r>
            <a:rPr lang="en-US" sz="1400" noProof="0" dirty="0">
              <a:latin typeface="Gill Sans MT" panose="020B0502020104020203"/>
            </a:rPr>
            <a:t>Credit</a:t>
          </a:r>
          <a:r>
            <a:rPr lang="en-US" sz="1400" dirty="0">
              <a:latin typeface="Gill Sans MT" panose="020B0502020104020203"/>
            </a:rPr>
            <a:t> Card Accounts</a:t>
          </a:r>
          <a:endParaRPr lang="en-US" sz="1400" dirty="0"/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pPr rtl="0"/>
          <a:r>
            <a:rPr lang="en-US" sz="1400" noProof="0" dirty="0">
              <a:latin typeface="Gill Sans MT" panose="020B0502020104020203"/>
            </a:rPr>
            <a:t>Creation</a:t>
          </a:r>
          <a:r>
            <a:rPr lang="en-US" sz="1400" dirty="0">
              <a:latin typeface="Gill Sans MT" panose="020B0502020104020203"/>
            </a:rPr>
            <a:t> of user name</a:t>
          </a:r>
          <a:endParaRPr lang="en-US" sz="1400" dirty="0"/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The Creator</a:t>
          </a:r>
          <a:endParaRPr lang="en-US" sz="2500" kern="120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The Product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The Final Word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>
              <a:latin typeface="Gill Sans MT" panose="020B0502020104020203"/>
            </a:rPr>
            <a:t>Quarter 3</a:t>
          </a:r>
          <a:endParaRPr lang="en-US" sz="1800" b="1" kern="1200" noProof="0" dirty="0"/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>
              <a:latin typeface="Gill Sans MT" panose="020B0502020104020203"/>
            </a:rPr>
            <a:t>OverDraft</a:t>
          </a:r>
          <a:r>
            <a:rPr lang="en-US" sz="1400" kern="1200" dirty="0">
              <a:latin typeface="Gill Sans MT" panose="020B0502020104020203"/>
            </a:rPr>
            <a:t> fees</a:t>
          </a:r>
          <a:endParaRPr lang="en-US" sz="1400" kern="1200" dirty="0"/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latin typeface="Gill Sans MT" panose="020B0502020104020203"/>
            </a:rPr>
            <a:t>Limit</a:t>
          </a:r>
          <a:r>
            <a:rPr lang="en-US" sz="1400" kern="1200" dirty="0">
              <a:latin typeface="Gill Sans MT" panose="020B0502020104020203"/>
            </a:rPr>
            <a:t> on negative balance</a:t>
          </a:r>
          <a:endParaRPr lang="en-US" sz="1400" kern="1200" dirty="0"/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latin typeface="Gill Sans MT" panose="020B0502020104020203"/>
            </a:rPr>
            <a:t>Creation</a:t>
          </a:r>
          <a:r>
            <a:rPr lang="en-US" sz="1400" kern="1200" dirty="0">
              <a:latin typeface="Gill Sans MT" panose="020B0502020104020203"/>
            </a:rPr>
            <a:t> of user name</a:t>
          </a:r>
          <a:endParaRPr lang="en-US" sz="1400" kern="1200" dirty="0"/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>
              <a:latin typeface="Gill Sans MT" panose="020B0502020104020203"/>
            </a:rPr>
            <a:t>Quarter 4</a:t>
          </a:r>
          <a:endParaRPr lang="en-US" sz="1800" kern="1200" dirty="0"/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latin typeface="Gill Sans MT" panose="020B0502020104020203"/>
            </a:rPr>
            <a:t>Website implementation</a:t>
          </a:r>
          <a:endParaRPr lang="en-US" sz="1400" kern="1200" dirty="0"/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latin typeface="Gill Sans MT" panose="020B0502020104020203"/>
            </a:rPr>
            <a:t>Credit</a:t>
          </a:r>
          <a:r>
            <a:rPr lang="en-US" sz="1400" kern="1200" dirty="0">
              <a:latin typeface="Gill Sans MT" panose="020B0502020104020203"/>
            </a:rPr>
            <a:t> Card Accounts</a:t>
          </a:r>
          <a:endParaRPr lang="en-US" sz="1400" kern="1200" dirty="0"/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9E57D0C-11FF-477C-87CE-0CA2156175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60FE613-71C5-4A83-906C-D1600863AFE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D8CF4DC-D7AD-42ED-882C-D64F539D4F8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8877F3-769A-4AAE-9E3C-C1E886BD9C6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D2E7D0-D527-401E-9381-F61B022F16B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E1B351-DFC0-4359-9E40-A674631FD09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8324B7-CEEA-413D-B07C-E456E6EEEA62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6/27/22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Gill Sans MT"/>
              </a:rPr>
              <a:t>              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5CF825E9-DD1F-4747-96DA-97EA246717D8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29A8F3-9C71-444B-98C7-88625176F968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6/27/22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</a:rPr>
              <a:t>              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8378234D-E5EB-4057-B9FE-5785D4F86389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a53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435240" y="2585160"/>
            <a:ext cx="5214240" cy="1230840"/>
          </a:xfrm>
          <a:prstGeom prst="rect">
            <a:avLst/>
          </a:prstGeom>
          <a:noFill/>
          <a:ln w="38160">
            <a:solidFill>
              <a:srgbClr val="ffffff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000" spc="199" strike="noStrike" cap="all">
                <a:solidFill>
                  <a:srgbClr val="ffffff"/>
                </a:solidFill>
                <a:latin typeface="Gill Sans MT"/>
              </a:rPr>
              <a:t>Welcome to Us Bank</a:t>
            </a:r>
            <a:endParaRPr b="0" lang="en-US" sz="3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04600" y="3981960"/>
            <a:ext cx="4486320" cy="70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Console Application Demo Presentation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6095880" y="0"/>
            <a:ext cx="6095520" cy="685764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1316880" y="5418000"/>
            <a:ext cx="3620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Sponsored by Cohort 05232022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457200" y="2681280"/>
            <a:ext cx="3549600" cy="1495440"/>
          </a:xfrm>
          <a:prstGeom prst="rect">
            <a:avLst/>
          </a:prstGeom>
          <a:noFill/>
          <a:ln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Presentation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4650840" y="0"/>
            <a:ext cx="7540560" cy="6857640"/>
          </a:xfrm>
          <a:prstGeom prst="rect">
            <a:avLst/>
          </a:prstGeom>
          <a:ln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953439550"/>
              </p:ext>
            </p:extLst>
          </p:nvPr>
        </p:nvGraphicFramePr>
        <p:xfrm>
          <a:off x="5619600" y="965160"/>
          <a:ext cx="5606640" cy="492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7537680" y="0"/>
            <a:ext cx="465408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8181000" y="2681280"/>
            <a:ext cx="3363480" cy="1495440"/>
          </a:xfrm>
          <a:prstGeom prst="rect">
            <a:avLst/>
          </a:prstGeom>
          <a:noFill/>
          <a:ln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The Product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496800" y="501840"/>
            <a:ext cx="6076440" cy="2180880"/>
          </a:xfrm>
          <a:prstGeom prst="rect">
            <a:avLst/>
          </a:prstGeom>
          <a:ln>
            <a:noFill/>
          </a:ln>
        </p:spPr>
      </p:pic>
      <p:pic>
        <p:nvPicPr>
          <p:cNvPr id="101" name="Picture 7" descr=""/>
          <p:cNvPicPr/>
          <p:nvPr/>
        </p:nvPicPr>
        <p:blipFill>
          <a:blip r:embed="rId2"/>
          <a:stretch/>
        </p:blipFill>
        <p:spPr>
          <a:xfrm>
            <a:off x="493560" y="4169520"/>
            <a:ext cx="6063840" cy="20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Implementation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C# on 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.Net Framework 4.7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OOPS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Sql Server</a:t>
            </a:r>
            <a:br/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85320" y="2681280"/>
            <a:ext cx="4488840" cy="1495440"/>
          </a:xfrm>
          <a:prstGeom prst="rect">
            <a:avLst/>
          </a:prstGeom>
          <a:noFill/>
          <a:ln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000" spc="199" strike="noStrike" cap="all">
                <a:solidFill>
                  <a:srgbClr val="ffffff"/>
                </a:solidFill>
                <a:latin typeface="Gill Sans MT"/>
              </a:rPr>
              <a:t>Future of the Product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547583472"/>
              </p:ext>
            </p:extLst>
          </p:nvPr>
        </p:nvGraphicFramePr>
        <p:xfrm>
          <a:off x="5116680" y="500040"/>
          <a:ext cx="6886800" cy="605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182280" y="978840"/>
            <a:ext cx="4451400" cy="1174680"/>
          </a:xfrm>
          <a:prstGeom prst="rect">
            <a:avLst/>
          </a:prstGeom>
          <a:noFill/>
          <a:ln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fffff"/>
                </a:solidFill>
                <a:latin typeface="Gill Sans MT"/>
              </a:rPr>
              <a:t>Final Word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4656960" cy="685764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6093720" y="3426480"/>
            <a:ext cx="4664160" cy="49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Thank You 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C0A41B-4E75-4512-ABAD-D663025C8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90557-3523-4829-B732-42505F2F9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Neat_Office/6.2.8.2$Windows_x86 LibreOffice_project/</Application>
  <Words>54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2022-06-26T17:19:48Z</dcterms:created>
  <dc:creator/>
  <dc:description/>
  <dc:language>en-US</dc:language>
  <cp:lastModifiedBy/>
  <dcterms:modified xsi:type="dcterms:W3CDTF">2022-06-27T12:29:34Z</dcterms:modified>
  <cp:revision>92</cp:revision>
  <dc:subject/>
  <dc:title>Financial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