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2D050"/>
    <a:srgbClr val="FF0000"/>
    <a:srgbClr val="FFC000"/>
    <a:srgbClr val="0070C0"/>
    <a:srgbClr val="000000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67921-0C7E-4257-AE84-5E6720622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3524A-210F-450F-B519-0B776CBA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0F98F-6E2A-4191-ABBD-EE22C67E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8D012-F478-43B7-949E-1049C509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CDD33-BEB4-4B98-AA84-265F140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C9D8E-C61D-4577-A546-C95EACBD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A4827-6202-44B7-8D6D-37CA1A8B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4A4A4-CE0A-4F9D-A0C7-53AE5AC9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F3D-CE10-43C8-BE25-9949F24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95B3B-FF5D-47AE-B270-DA25BC9B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5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03465-A9F2-4329-A5B0-E4E4F4C5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9EFDA-759E-4D7E-9340-F3AA0132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23C62-E14C-45FF-ACCB-92A6CDD6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EFCB2-6CD8-4721-94FE-3F293CFA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1107C-9FE2-458C-B42B-C594C38C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DA748-B37F-4C1E-9576-0E3F6068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E583-9090-4754-8F5D-4B232639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C55AE-0305-4F50-B5F7-57327300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39571-96D2-4F1B-B75B-CB958F7C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E028E-C7A3-4C39-AF99-BA61225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F70F-5397-42B6-B912-A2B0B1CB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AE77D-D41C-4D60-A815-C7071FBF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F2256-EB48-4218-A41C-25DC7265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1A2D3-04B4-43FE-B97F-C32E4438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CC385-9A81-4893-9235-1A615499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E5073-C0AE-4F6A-8C96-C26520BF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34D98-8F3B-4DCE-9894-97F1A6DDE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824AC-3394-4D17-B72D-6E7E60BE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D747A-384E-43BE-B2B5-74DD4350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B2F5B-6A1D-4CA7-B4FF-582E4F5B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885B0-E3B6-4ABA-B36F-EA1D85E0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A993-5B73-4F2F-A593-F015EF1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B4626-EE40-4A8F-8F23-42DF8036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B99C1-9048-45E9-831E-919F5F3E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6A020-7D2D-44CF-923B-CE0BDD44F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0DCC10-E4D3-40F9-9A48-C81B3753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C3E34-784C-4567-8AAD-DE5224D9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99749-A9F2-498B-AF61-8A84E669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91D934-0A71-49A9-85B6-4DF17562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2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E09-53C3-4C43-94C8-2F07B88E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07841-9986-475F-96FC-EC985D2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4F542B-E105-4DA2-95E5-F6BA7487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2FC98-37FD-40BC-8866-DC2CFE00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A3B606-F74F-4D91-A469-7B49346D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9EED7-90B1-4B48-8FD7-BAA45CA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FF065-479B-421E-9DD7-8BC78F92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538C3-51DC-43D2-A45C-8A97D4B7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5E984-836B-4F98-88FD-D5CF25B3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5DCF4-565F-4453-989B-C35DA8675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D421C-CB99-40C3-ACAA-EFA0BFA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990D9-4C6E-4058-A5B3-76B23019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5A50E-0C8B-434E-B96D-9E73CD74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1D81E-C9B0-47E1-8849-DD4C700F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D93D2-B94A-44FC-ADEB-462A347D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32743-D7B6-4006-9636-2F545A42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19327-BBF4-40D5-AD72-BD73F2A1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0EF5E-E372-4F18-90B1-001A9AEC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D5121-17AB-412E-ABA7-AB6058CD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7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5020B-ABB9-4F45-A196-FDB9D499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08EBF-EBCD-4F4D-813B-EFCE1847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21104-2D8C-4E06-B6B7-855AA6306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8C6C-A5CD-402C-A31B-1C218BEB9C9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56AAC-51A9-4F1F-9DBC-DAF38FB5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4599A-3D08-4360-A5A1-8209E1FE5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71E1-562D-4E9A-AC2E-321ED610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544CF3-B27D-46BF-9A42-06D595946D6F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2DAFDE-82CE-4199-8BC4-228D85A6D64A}"/>
              </a:ext>
            </a:extLst>
          </p:cNvPr>
          <p:cNvSpPr/>
          <p:nvPr/>
        </p:nvSpPr>
        <p:spPr>
          <a:xfrm>
            <a:off x="6096000" y="3429000"/>
            <a:ext cx="2160000" cy="21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ADEEB-5E26-4B5A-A3F5-92A661CE2393}"/>
              </a:ext>
            </a:extLst>
          </p:cNvPr>
          <p:cNvSpPr/>
          <p:nvPr/>
        </p:nvSpPr>
        <p:spPr>
          <a:xfrm>
            <a:off x="6096000" y="3429000"/>
            <a:ext cx="1080000" cy="1080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48772-6F2C-4FFB-9748-9625D8F59F35}"/>
              </a:ext>
            </a:extLst>
          </p:cNvPr>
          <p:cNvSpPr txBox="1"/>
          <p:nvPr/>
        </p:nvSpPr>
        <p:spPr>
          <a:xfrm>
            <a:off x="4522941" y="1702669"/>
            <a:ext cx="9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Box1 </a:t>
            </a:r>
          </a:p>
          <a:p>
            <a:r>
              <a:rPr lang="en-US" altLang="zh-CN" dirty="0"/>
              <a:t>x1, y1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5596C8-2FA4-4AC4-A1F2-FD567590628F}"/>
              </a:ext>
            </a:extLst>
          </p:cNvPr>
          <p:cNvSpPr txBox="1"/>
          <p:nvPr/>
        </p:nvSpPr>
        <p:spPr>
          <a:xfrm>
            <a:off x="7176000" y="4509000"/>
            <a:ext cx="9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Box1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x2, y2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2651D-512C-40F6-BB26-0D8C825B4C6F}"/>
              </a:ext>
            </a:extLst>
          </p:cNvPr>
          <p:cNvSpPr txBox="1"/>
          <p:nvPr/>
        </p:nvSpPr>
        <p:spPr>
          <a:xfrm>
            <a:off x="8256000" y="5589000"/>
            <a:ext cx="9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Box2</a:t>
            </a:r>
          </a:p>
          <a:p>
            <a:r>
              <a:rPr lang="en-US" altLang="zh-CN" dirty="0"/>
              <a:t>x2, y2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972180-9E7A-4E7E-B206-5FB33A43DFC9}"/>
              </a:ext>
            </a:extLst>
          </p:cNvPr>
          <p:cNvSpPr txBox="1"/>
          <p:nvPr/>
        </p:nvSpPr>
        <p:spPr>
          <a:xfrm>
            <a:off x="5602941" y="2782669"/>
            <a:ext cx="9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Box2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x1, y1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AF29C-5338-46D7-8F8D-13E710B0D0A4}"/>
                  </a:ext>
                </a:extLst>
              </p:cNvPr>
              <p:cNvSpPr txBox="1"/>
              <p:nvPr/>
            </p:nvSpPr>
            <p:spPr>
              <a:xfrm>
                <a:off x="1308131" y="3752703"/>
                <a:ext cx="3027560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AF29C-5338-46D7-8F8D-13E710B0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31" y="3752703"/>
                <a:ext cx="3027560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4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544CF3-B27D-46BF-9A42-06D595946D6F}"/>
              </a:ext>
            </a:extLst>
          </p:cNvPr>
          <p:cNvSpPr/>
          <p:nvPr/>
        </p:nvSpPr>
        <p:spPr>
          <a:xfrm>
            <a:off x="3309882" y="1259668"/>
            <a:ext cx="1440000" cy="144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2DAFDE-82CE-4199-8BC4-228D85A6D64A}"/>
              </a:ext>
            </a:extLst>
          </p:cNvPr>
          <p:cNvSpPr/>
          <p:nvPr/>
        </p:nvSpPr>
        <p:spPr>
          <a:xfrm>
            <a:off x="3669882" y="1619668"/>
            <a:ext cx="1440000" cy="144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ADEEB-5E26-4B5A-A3F5-92A661CE2393}"/>
              </a:ext>
            </a:extLst>
          </p:cNvPr>
          <p:cNvSpPr/>
          <p:nvPr/>
        </p:nvSpPr>
        <p:spPr>
          <a:xfrm>
            <a:off x="3669882" y="1619668"/>
            <a:ext cx="1080000" cy="1080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48772-6F2C-4FFB-9748-9625D8F59F35}"/>
              </a:ext>
            </a:extLst>
          </p:cNvPr>
          <p:cNvSpPr txBox="1"/>
          <p:nvPr/>
        </p:nvSpPr>
        <p:spPr>
          <a:xfrm>
            <a:off x="2816823" y="876120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5596C8-2FA4-4AC4-A1F2-FD567590628F}"/>
              </a:ext>
            </a:extLst>
          </p:cNvPr>
          <p:cNvSpPr txBox="1"/>
          <p:nvPr/>
        </p:nvSpPr>
        <p:spPr>
          <a:xfrm>
            <a:off x="3669882" y="1619668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1,1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2651D-512C-40F6-BB26-0D8C825B4C6F}"/>
              </a:ext>
            </a:extLst>
          </p:cNvPr>
          <p:cNvSpPr txBox="1"/>
          <p:nvPr/>
        </p:nvSpPr>
        <p:spPr>
          <a:xfrm>
            <a:off x="5109882" y="3059668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5,5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972180-9E7A-4E7E-B206-5FB33A43DFC9}"/>
              </a:ext>
            </a:extLst>
          </p:cNvPr>
          <p:cNvSpPr txBox="1"/>
          <p:nvPr/>
        </p:nvSpPr>
        <p:spPr>
          <a:xfrm>
            <a:off x="4256823" y="2325670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4,4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F115D0-AFF6-45B0-94EE-697CAE77B61D}"/>
                  </a:ext>
                </a:extLst>
              </p:cNvPr>
              <p:cNvSpPr txBox="1"/>
              <p:nvPr/>
            </p:nvSpPr>
            <p:spPr>
              <a:xfrm>
                <a:off x="6096000" y="1899468"/>
                <a:ext cx="19858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=0.3913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F115D0-AFF6-45B0-94EE-697CAE77B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9468"/>
                <a:ext cx="198580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55B7C3B5-59A0-41A3-94FC-BDD7E37D68CD}"/>
              </a:ext>
            </a:extLst>
          </p:cNvPr>
          <p:cNvSpPr/>
          <p:nvPr/>
        </p:nvSpPr>
        <p:spPr>
          <a:xfrm>
            <a:off x="3309882" y="4181880"/>
            <a:ext cx="1440000" cy="144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D2BD81-E166-420E-8E21-3DC93175B655}"/>
              </a:ext>
            </a:extLst>
          </p:cNvPr>
          <p:cNvSpPr/>
          <p:nvPr/>
        </p:nvSpPr>
        <p:spPr>
          <a:xfrm>
            <a:off x="4029882" y="4901880"/>
            <a:ext cx="1440000" cy="144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343462-40F8-4A86-9BE8-94502E5C9A66}"/>
              </a:ext>
            </a:extLst>
          </p:cNvPr>
          <p:cNvSpPr/>
          <p:nvPr/>
        </p:nvSpPr>
        <p:spPr>
          <a:xfrm>
            <a:off x="4029882" y="4901880"/>
            <a:ext cx="720000" cy="720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4B81F1-E1B4-40F6-A146-C4D519968BA7}"/>
              </a:ext>
            </a:extLst>
          </p:cNvPr>
          <p:cNvSpPr txBox="1"/>
          <p:nvPr/>
        </p:nvSpPr>
        <p:spPr>
          <a:xfrm>
            <a:off x="2816823" y="3798332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9EC54D-78A1-4B11-86A6-D0C2600C1085}"/>
              </a:ext>
            </a:extLst>
          </p:cNvPr>
          <p:cNvSpPr txBox="1"/>
          <p:nvPr/>
        </p:nvSpPr>
        <p:spPr>
          <a:xfrm>
            <a:off x="3536823" y="4532548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2,2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CBF147-7F3E-43B4-8179-9B843A282283}"/>
              </a:ext>
            </a:extLst>
          </p:cNvPr>
          <p:cNvSpPr txBox="1"/>
          <p:nvPr/>
        </p:nvSpPr>
        <p:spPr>
          <a:xfrm>
            <a:off x="4976823" y="5968610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6,6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8D38A8-CD5F-475A-AFCA-95D6F5DEF32C}"/>
              </a:ext>
            </a:extLst>
          </p:cNvPr>
          <p:cNvSpPr txBox="1"/>
          <p:nvPr/>
        </p:nvSpPr>
        <p:spPr>
          <a:xfrm>
            <a:off x="4256823" y="5250579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4,4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98BC578-4E20-4615-BEB4-6A89FA567C32}"/>
                  </a:ext>
                </a:extLst>
              </p:cNvPr>
              <p:cNvSpPr txBox="1"/>
              <p:nvPr/>
            </p:nvSpPr>
            <p:spPr>
              <a:xfrm>
                <a:off x="6096000" y="4821680"/>
                <a:ext cx="1857560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=0.1429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98BC578-4E20-4615-BEB4-6A89FA56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21680"/>
                <a:ext cx="1857560" cy="51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8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D474AADC-6BCD-42CD-A3A8-D0F675EC8C16}"/>
              </a:ext>
            </a:extLst>
          </p:cNvPr>
          <p:cNvGrpSpPr/>
          <p:nvPr/>
        </p:nvGrpSpPr>
        <p:grpSpPr>
          <a:xfrm>
            <a:off x="3433095" y="2091753"/>
            <a:ext cx="1811294" cy="1800000"/>
            <a:chOff x="3023364" y="1291871"/>
            <a:chExt cx="1811294" cy="1800000"/>
          </a:xfrm>
          <a:solidFill>
            <a:srgbClr val="FF0000">
              <a:alpha val="80000"/>
            </a:srgbClr>
          </a:solidFill>
        </p:grpSpPr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9C49B290-69BC-4348-8102-33307C973569}"/>
                </a:ext>
              </a:extLst>
            </p:cNvPr>
            <p:cNvSpPr/>
            <p:nvPr/>
          </p:nvSpPr>
          <p:spPr>
            <a:xfrm>
              <a:off x="3023364" y="273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E7779E53-6829-46C4-B02E-EB05BDF7F3E3}"/>
                </a:ext>
              </a:extLst>
            </p:cNvPr>
            <p:cNvSpPr/>
            <p:nvPr/>
          </p:nvSpPr>
          <p:spPr>
            <a:xfrm>
              <a:off x="3383364" y="273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>
              <a:extLst>
                <a:ext uri="{FF2B5EF4-FFF2-40B4-BE49-F238E27FC236}">
                  <a16:creationId xmlns:a16="http://schemas.microsoft.com/office/drawing/2014/main" id="{9734D121-A519-48C2-BF35-ECA26565D86C}"/>
                </a:ext>
              </a:extLst>
            </p:cNvPr>
            <p:cNvSpPr/>
            <p:nvPr/>
          </p:nvSpPr>
          <p:spPr>
            <a:xfrm>
              <a:off x="3743364" y="273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B0E03A2D-C4E4-4F99-9149-170A2EB9C05E}"/>
                </a:ext>
              </a:extLst>
            </p:cNvPr>
            <p:cNvSpPr/>
            <p:nvPr/>
          </p:nvSpPr>
          <p:spPr>
            <a:xfrm>
              <a:off x="4103364" y="273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C94DDF9F-754C-4DB5-84E5-5D429626B1BC}"/>
                </a:ext>
              </a:extLst>
            </p:cNvPr>
            <p:cNvSpPr/>
            <p:nvPr/>
          </p:nvSpPr>
          <p:spPr>
            <a:xfrm>
              <a:off x="4463364" y="273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27DA0EF0-433A-4BA0-B007-B3A6A80EF620}"/>
                </a:ext>
              </a:extLst>
            </p:cNvPr>
            <p:cNvSpPr/>
            <p:nvPr/>
          </p:nvSpPr>
          <p:spPr>
            <a:xfrm>
              <a:off x="3034658" y="129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3AEDE247-8987-415C-8B95-8C6DF7DACD63}"/>
                </a:ext>
              </a:extLst>
            </p:cNvPr>
            <p:cNvSpPr/>
            <p:nvPr/>
          </p:nvSpPr>
          <p:spPr>
            <a:xfrm>
              <a:off x="3394658" y="129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D34C7242-0263-41DC-A8BE-44B24381AB38}"/>
                </a:ext>
              </a:extLst>
            </p:cNvPr>
            <p:cNvSpPr/>
            <p:nvPr/>
          </p:nvSpPr>
          <p:spPr>
            <a:xfrm>
              <a:off x="3754658" y="129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744C8F64-DA9C-45BA-B0C5-A98485DA163B}"/>
                </a:ext>
              </a:extLst>
            </p:cNvPr>
            <p:cNvSpPr/>
            <p:nvPr/>
          </p:nvSpPr>
          <p:spPr>
            <a:xfrm>
              <a:off x="4114658" y="129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4AA11314-5400-4C45-8B15-13687C52F372}"/>
                </a:ext>
              </a:extLst>
            </p:cNvPr>
            <p:cNvSpPr/>
            <p:nvPr/>
          </p:nvSpPr>
          <p:spPr>
            <a:xfrm>
              <a:off x="4474658" y="129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立方体 45">
              <a:extLst>
                <a:ext uri="{FF2B5EF4-FFF2-40B4-BE49-F238E27FC236}">
                  <a16:creationId xmlns:a16="http://schemas.microsoft.com/office/drawing/2014/main" id="{DCD58211-34F7-4607-89B4-A0D46E1D9CD7}"/>
                </a:ext>
              </a:extLst>
            </p:cNvPr>
            <p:cNvSpPr/>
            <p:nvPr/>
          </p:nvSpPr>
          <p:spPr>
            <a:xfrm>
              <a:off x="3034658" y="165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F06D585B-78F6-4C09-8993-FC6549A88DFD}"/>
                </a:ext>
              </a:extLst>
            </p:cNvPr>
            <p:cNvSpPr/>
            <p:nvPr/>
          </p:nvSpPr>
          <p:spPr>
            <a:xfrm>
              <a:off x="3394658" y="165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63CCFFCA-ACDF-4A5F-90CF-43264AFFD607}"/>
                </a:ext>
              </a:extLst>
            </p:cNvPr>
            <p:cNvSpPr/>
            <p:nvPr/>
          </p:nvSpPr>
          <p:spPr>
            <a:xfrm>
              <a:off x="3754658" y="165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3BAC3471-EE6C-410F-9BD7-128954FADCAD}"/>
                </a:ext>
              </a:extLst>
            </p:cNvPr>
            <p:cNvSpPr/>
            <p:nvPr/>
          </p:nvSpPr>
          <p:spPr>
            <a:xfrm>
              <a:off x="4114658" y="165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2C15A6C0-51DF-42F0-B807-AB8908385C1C}"/>
                </a:ext>
              </a:extLst>
            </p:cNvPr>
            <p:cNvSpPr/>
            <p:nvPr/>
          </p:nvSpPr>
          <p:spPr>
            <a:xfrm>
              <a:off x="4474658" y="165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26C9B99A-B567-4B93-93D4-D07C3568703A}"/>
                </a:ext>
              </a:extLst>
            </p:cNvPr>
            <p:cNvSpPr/>
            <p:nvPr/>
          </p:nvSpPr>
          <p:spPr>
            <a:xfrm>
              <a:off x="3029011" y="201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立方体 51">
              <a:extLst>
                <a:ext uri="{FF2B5EF4-FFF2-40B4-BE49-F238E27FC236}">
                  <a16:creationId xmlns:a16="http://schemas.microsoft.com/office/drawing/2014/main" id="{50C10D21-A01E-46C6-AC15-8D3665E2620C}"/>
                </a:ext>
              </a:extLst>
            </p:cNvPr>
            <p:cNvSpPr/>
            <p:nvPr/>
          </p:nvSpPr>
          <p:spPr>
            <a:xfrm>
              <a:off x="3389011" y="201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立方体 52">
              <a:extLst>
                <a:ext uri="{FF2B5EF4-FFF2-40B4-BE49-F238E27FC236}">
                  <a16:creationId xmlns:a16="http://schemas.microsoft.com/office/drawing/2014/main" id="{A08C780C-9A7C-485D-B6B6-4F5880B04BED}"/>
                </a:ext>
              </a:extLst>
            </p:cNvPr>
            <p:cNvSpPr/>
            <p:nvPr/>
          </p:nvSpPr>
          <p:spPr>
            <a:xfrm>
              <a:off x="3749011" y="201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立方体 53">
              <a:extLst>
                <a:ext uri="{FF2B5EF4-FFF2-40B4-BE49-F238E27FC236}">
                  <a16:creationId xmlns:a16="http://schemas.microsoft.com/office/drawing/2014/main" id="{E8733623-AF72-4339-B73E-5BE9DC89E3A8}"/>
                </a:ext>
              </a:extLst>
            </p:cNvPr>
            <p:cNvSpPr/>
            <p:nvPr/>
          </p:nvSpPr>
          <p:spPr>
            <a:xfrm>
              <a:off x="4109011" y="201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21F7719D-7FAB-49B3-8C05-EC707DD9C4FE}"/>
                </a:ext>
              </a:extLst>
            </p:cNvPr>
            <p:cNvSpPr/>
            <p:nvPr/>
          </p:nvSpPr>
          <p:spPr>
            <a:xfrm>
              <a:off x="4469011" y="201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立方体 55">
              <a:extLst>
                <a:ext uri="{FF2B5EF4-FFF2-40B4-BE49-F238E27FC236}">
                  <a16:creationId xmlns:a16="http://schemas.microsoft.com/office/drawing/2014/main" id="{5EF605A7-4714-4C89-AFF5-E5E8AAF911BD}"/>
                </a:ext>
              </a:extLst>
            </p:cNvPr>
            <p:cNvSpPr/>
            <p:nvPr/>
          </p:nvSpPr>
          <p:spPr>
            <a:xfrm>
              <a:off x="3023364" y="237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立方体 56">
              <a:extLst>
                <a:ext uri="{FF2B5EF4-FFF2-40B4-BE49-F238E27FC236}">
                  <a16:creationId xmlns:a16="http://schemas.microsoft.com/office/drawing/2014/main" id="{93119EE8-74ED-4FEF-BB58-9210CA0DFCA4}"/>
                </a:ext>
              </a:extLst>
            </p:cNvPr>
            <p:cNvSpPr/>
            <p:nvPr/>
          </p:nvSpPr>
          <p:spPr>
            <a:xfrm>
              <a:off x="3383364" y="237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>
              <a:extLst>
                <a:ext uri="{FF2B5EF4-FFF2-40B4-BE49-F238E27FC236}">
                  <a16:creationId xmlns:a16="http://schemas.microsoft.com/office/drawing/2014/main" id="{549426A7-1611-46F5-ABCA-6E2F9B7AF787}"/>
                </a:ext>
              </a:extLst>
            </p:cNvPr>
            <p:cNvSpPr/>
            <p:nvPr/>
          </p:nvSpPr>
          <p:spPr>
            <a:xfrm>
              <a:off x="3743364" y="237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立方体 58">
              <a:extLst>
                <a:ext uri="{FF2B5EF4-FFF2-40B4-BE49-F238E27FC236}">
                  <a16:creationId xmlns:a16="http://schemas.microsoft.com/office/drawing/2014/main" id="{217DAFBF-3470-4FEA-899E-1692F65AD693}"/>
                </a:ext>
              </a:extLst>
            </p:cNvPr>
            <p:cNvSpPr/>
            <p:nvPr/>
          </p:nvSpPr>
          <p:spPr>
            <a:xfrm>
              <a:off x="4103364" y="237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立方体 59">
              <a:extLst>
                <a:ext uri="{FF2B5EF4-FFF2-40B4-BE49-F238E27FC236}">
                  <a16:creationId xmlns:a16="http://schemas.microsoft.com/office/drawing/2014/main" id="{EA70FB1B-FB39-4F1E-ADFB-2021971541FA}"/>
                </a:ext>
              </a:extLst>
            </p:cNvPr>
            <p:cNvSpPr/>
            <p:nvPr/>
          </p:nvSpPr>
          <p:spPr>
            <a:xfrm>
              <a:off x="4463364" y="2371871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41C1CC8-E943-4A6E-8B0E-BE7E2D250113}"/>
              </a:ext>
            </a:extLst>
          </p:cNvPr>
          <p:cNvGrpSpPr/>
          <p:nvPr/>
        </p:nvGrpSpPr>
        <p:grpSpPr>
          <a:xfrm>
            <a:off x="2881801" y="2631753"/>
            <a:ext cx="1811294" cy="1800000"/>
            <a:chOff x="851647" y="2529000"/>
            <a:chExt cx="1811294" cy="1800000"/>
          </a:xfrm>
          <a:solidFill>
            <a:srgbClr val="92D050">
              <a:alpha val="80000"/>
            </a:srgbClr>
          </a:solidFill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5DBD733E-F8F1-4C17-BFFA-CA7B5D8A3921}"/>
                </a:ext>
              </a:extLst>
            </p:cNvPr>
            <p:cNvSpPr/>
            <p:nvPr/>
          </p:nvSpPr>
          <p:spPr>
            <a:xfrm>
              <a:off x="85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B2226C2B-8B20-4DF6-804D-E4C7DB47ABBB}"/>
                </a:ext>
              </a:extLst>
            </p:cNvPr>
            <p:cNvSpPr/>
            <p:nvPr/>
          </p:nvSpPr>
          <p:spPr>
            <a:xfrm>
              <a:off x="121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立方体 65">
              <a:extLst>
                <a:ext uri="{FF2B5EF4-FFF2-40B4-BE49-F238E27FC236}">
                  <a16:creationId xmlns:a16="http://schemas.microsoft.com/office/drawing/2014/main" id="{3FD83CDF-83E1-4B88-A65C-2F1B026A329C}"/>
                </a:ext>
              </a:extLst>
            </p:cNvPr>
            <p:cNvSpPr/>
            <p:nvPr/>
          </p:nvSpPr>
          <p:spPr>
            <a:xfrm>
              <a:off x="157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立方体 66">
              <a:extLst>
                <a:ext uri="{FF2B5EF4-FFF2-40B4-BE49-F238E27FC236}">
                  <a16:creationId xmlns:a16="http://schemas.microsoft.com/office/drawing/2014/main" id="{219BDE12-0F07-45EB-A041-187FCC7B9EC2}"/>
                </a:ext>
              </a:extLst>
            </p:cNvPr>
            <p:cNvSpPr/>
            <p:nvPr/>
          </p:nvSpPr>
          <p:spPr>
            <a:xfrm>
              <a:off x="193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25BF9C74-8C12-4D66-974C-E6A84722F3DE}"/>
                </a:ext>
              </a:extLst>
            </p:cNvPr>
            <p:cNvSpPr/>
            <p:nvPr/>
          </p:nvSpPr>
          <p:spPr>
            <a:xfrm>
              <a:off x="229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立方体 68">
              <a:extLst>
                <a:ext uri="{FF2B5EF4-FFF2-40B4-BE49-F238E27FC236}">
                  <a16:creationId xmlns:a16="http://schemas.microsoft.com/office/drawing/2014/main" id="{63594F98-EED4-462A-B057-78AEEF6554DB}"/>
                </a:ext>
              </a:extLst>
            </p:cNvPr>
            <p:cNvSpPr/>
            <p:nvPr/>
          </p:nvSpPr>
          <p:spPr>
            <a:xfrm>
              <a:off x="86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立方体 69">
              <a:extLst>
                <a:ext uri="{FF2B5EF4-FFF2-40B4-BE49-F238E27FC236}">
                  <a16:creationId xmlns:a16="http://schemas.microsoft.com/office/drawing/2014/main" id="{35E4F22A-9780-40F5-84BE-BC4A537A2D18}"/>
                </a:ext>
              </a:extLst>
            </p:cNvPr>
            <p:cNvSpPr/>
            <p:nvPr/>
          </p:nvSpPr>
          <p:spPr>
            <a:xfrm>
              <a:off x="122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立方体 70">
              <a:extLst>
                <a:ext uri="{FF2B5EF4-FFF2-40B4-BE49-F238E27FC236}">
                  <a16:creationId xmlns:a16="http://schemas.microsoft.com/office/drawing/2014/main" id="{8DD0220B-BE53-4143-A955-D6B63EAF26E8}"/>
                </a:ext>
              </a:extLst>
            </p:cNvPr>
            <p:cNvSpPr/>
            <p:nvPr/>
          </p:nvSpPr>
          <p:spPr>
            <a:xfrm>
              <a:off x="158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立方体 71">
              <a:extLst>
                <a:ext uri="{FF2B5EF4-FFF2-40B4-BE49-F238E27FC236}">
                  <a16:creationId xmlns:a16="http://schemas.microsoft.com/office/drawing/2014/main" id="{D8598EE3-D9B5-4879-B8FB-546E8C6C9471}"/>
                </a:ext>
              </a:extLst>
            </p:cNvPr>
            <p:cNvSpPr/>
            <p:nvPr/>
          </p:nvSpPr>
          <p:spPr>
            <a:xfrm>
              <a:off x="194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立方体 72">
              <a:extLst>
                <a:ext uri="{FF2B5EF4-FFF2-40B4-BE49-F238E27FC236}">
                  <a16:creationId xmlns:a16="http://schemas.microsoft.com/office/drawing/2014/main" id="{F306F025-D31D-4A64-AA98-ECD737282556}"/>
                </a:ext>
              </a:extLst>
            </p:cNvPr>
            <p:cNvSpPr/>
            <p:nvPr/>
          </p:nvSpPr>
          <p:spPr>
            <a:xfrm>
              <a:off x="230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立方体 73">
              <a:extLst>
                <a:ext uri="{FF2B5EF4-FFF2-40B4-BE49-F238E27FC236}">
                  <a16:creationId xmlns:a16="http://schemas.microsoft.com/office/drawing/2014/main" id="{42BCBCAE-3A53-4EB7-B738-C0959904E37F}"/>
                </a:ext>
              </a:extLst>
            </p:cNvPr>
            <p:cNvSpPr/>
            <p:nvPr/>
          </p:nvSpPr>
          <p:spPr>
            <a:xfrm>
              <a:off x="86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>
              <a:extLst>
                <a:ext uri="{FF2B5EF4-FFF2-40B4-BE49-F238E27FC236}">
                  <a16:creationId xmlns:a16="http://schemas.microsoft.com/office/drawing/2014/main" id="{5FF912EB-E30A-43F9-92E0-C4A393E2E651}"/>
                </a:ext>
              </a:extLst>
            </p:cNvPr>
            <p:cNvSpPr/>
            <p:nvPr/>
          </p:nvSpPr>
          <p:spPr>
            <a:xfrm>
              <a:off x="122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>
              <a:extLst>
                <a:ext uri="{FF2B5EF4-FFF2-40B4-BE49-F238E27FC236}">
                  <a16:creationId xmlns:a16="http://schemas.microsoft.com/office/drawing/2014/main" id="{F949E5C6-3BA3-4370-8FCC-8D687A5E193A}"/>
                </a:ext>
              </a:extLst>
            </p:cNvPr>
            <p:cNvSpPr/>
            <p:nvPr/>
          </p:nvSpPr>
          <p:spPr>
            <a:xfrm>
              <a:off x="158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立方体 76">
              <a:extLst>
                <a:ext uri="{FF2B5EF4-FFF2-40B4-BE49-F238E27FC236}">
                  <a16:creationId xmlns:a16="http://schemas.microsoft.com/office/drawing/2014/main" id="{38D7A6BA-1B2F-4818-A1C1-E23893C651CA}"/>
                </a:ext>
              </a:extLst>
            </p:cNvPr>
            <p:cNvSpPr/>
            <p:nvPr/>
          </p:nvSpPr>
          <p:spPr>
            <a:xfrm>
              <a:off x="194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立方体 77">
              <a:extLst>
                <a:ext uri="{FF2B5EF4-FFF2-40B4-BE49-F238E27FC236}">
                  <a16:creationId xmlns:a16="http://schemas.microsoft.com/office/drawing/2014/main" id="{8E6235EE-D857-4B85-9A9C-5FEF4BC5E383}"/>
                </a:ext>
              </a:extLst>
            </p:cNvPr>
            <p:cNvSpPr/>
            <p:nvPr/>
          </p:nvSpPr>
          <p:spPr>
            <a:xfrm>
              <a:off x="230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立方体 78">
              <a:extLst>
                <a:ext uri="{FF2B5EF4-FFF2-40B4-BE49-F238E27FC236}">
                  <a16:creationId xmlns:a16="http://schemas.microsoft.com/office/drawing/2014/main" id="{CC01A823-C990-490A-8A90-DDE051857440}"/>
                </a:ext>
              </a:extLst>
            </p:cNvPr>
            <p:cNvSpPr/>
            <p:nvPr/>
          </p:nvSpPr>
          <p:spPr>
            <a:xfrm>
              <a:off x="85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立方体 79">
              <a:extLst>
                <a:ext uri="{FF2B5EF4-FFF2-40B4-BE49-F238E27FC236}">
                  <a16:creationId xmlns:a16="http://schemas.microsoft.com/office/drawing/2014/main" id="{756A937C-6F1E-4A96-806B-2008474F594B}"/>
                </a:ext>
              </a:extLst>
            </p:cNvPr>
            <p:cNvSpPr/>
            <p:nvPr/>
          </p:nvSpPr>
          <p:spPr>
            <a:xfrm>
              <a:off x="121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立方体 80">
              <a:extLst>
                <a:ext uri="{FF2B5EF4-FFF2-40B4-BE49-F238E27FC236}">
                  <a16:creationId xmlns:a16="http://schemas.microsoft.com/office/drawing/2014/main" id="{72F4144D-2C04-4E64-BBDE-183F4753C388}"/>
                </a:ext>
              </a:extLst>
            </p:cNvPr>
            <p:cNvSpPr/>
            <p:nvPr/>
          </p:nvSpPr>
          <p:spPr>
            <a:xfrm>
              <a:off x="157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立方体 81">
              <a:extLst>
                <a:ext uri="{FF2B5EF4-FFF2-40B4-BE49-F238E27FC236}">
                  <a16:creationId xmlns:a16="http://schemas.microsoft.com/office/drawing/2014/main" id="{2CCAC853-45B4-44DD-879B-3C91FBA8472E}"/>
                </a:ext>
              </a:extLst>
            </p:cNvPr>
            <p:cNvSpPr/>
            <p:nvPr/>
          </p:nvSpPr>
          <p:spPr>
            <a:xfrm>
              <a:off x="193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立方体 82">
              <a:extLst>
                <a:ext uri="{FF2B5EF4-FFF2-40B4-BE49-F238E27FC236}">
                  <a16:creationId xmlns:a16="http://schemas.microsoft.com/office/drawing/2014/main" id="{BE10191D-CEAE-4579-9C23-B2E13F3C6332}"/>
                </a:ext>
              </a:extLst>
            </p:cNvPr>
            <p:cNvSpPr/>
            <p:nvPr/>
          </p:nvSpPr>
          <p:spPr>
            <a:xfrm>
              <a:off x="229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立方体 83">
              <a:extLst>
                <a:ext uri="{FF2B5EF4-FFF2-40B4-BE49-F238E27FC236}">
                  <a16:creationId xmlns:a16="http://schemas.microsoft.com/office/drawing/2014/main" id="{F26CB14A-48D1-4CC1-A24D-63D8DD0CA3A1}"/>
                </a:ext>
              </a:extLst>
            </p:cNvPr>
            <p:cNvSpPr/>
            <p:nvPr/>
          </p:nvSpPr>
          <p:spPr>
            <a:xfrm>
              <a:off x="85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立方体 84">
              <a:extLst>
                <a:ext uri="{FF2B5EF4-FFF2-40B4-BE49-F238E27FC236}">
                  <a16:creationId xmlns:a16="http://schemas.microsoft.com/office/drawing/2014/main" id="{76DDA34E-8AA0-4BA5-A2B3-85A1EEB0D18B}"/>
                </a:ext>
              </a:extLst>
            </p:cNvPr>
            <p:cNvSpPr/>
            <p:nvPr/>
          </p:nvSpPr>
          <p:spPr>
            <a:xfrm>
              <a:off x="121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立方体 85">
              <a:extLst>
                <a:ext uri="{FF2B5EF4-FFF2-40B4-BE49-F238E27FC236}">
                  <a16:creationId xmlns:a16="http://schemas.microsoft.com/office/drawing/2014/main" id="{F2BB9479-C17E-412B-ABAF-26507CCD67FE}"/>
                </a:ext>
              </a:extLst>
            </p:cNvPr>
            <p:cNvSpPr/>
            <p:nvPr/>
          </p:nvSpPr>
          <p:spPr>
            <a:xfrm>
              <a:off x="157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立方体 86">
              <a:extLst>
                <a:ext uri="{FF2B5EF4-FFF2-40B4-BE49-F238E27FC236}">
                  <a16:creationId xmlns:a16="http://schemas.microsoft.com/office/drawing/2014/main" id="{63D668C8-EABC-4FE2-8FDF-D1B71EE34A67}"/>
                </a:ext>
              </a:extLst>
            </p:cNvPr>
            <p:cNvSpPr/>
            <p:nvPr/>
          </p:nvSpPr>
          <p:spPr>
            <a:xfrm>
              <a:off x="193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立方体 87">
              <a:extLst>
                <a:ext uri="{FF2B5EF4-FFF2-40B4-BE49-F238E27FC236}">
                  <a16:creationId xmlns:a16="http://schemas.microsoft.com/office/drawing/2014/main" id="{619FBFFC-D46F-408B-AA57-7A223FE35BC3}"/>
                </a:ext>
              </a:extLst>
            </p:cNvPr>
            <p:cNvSpPr/>
            <p:nvPr/>
          </p:nvSpPr>
          <p:spPr>
            <a:xfrm>
              <a:off x="229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9AAD211-FB29-4E1A-99AF-D1E26A7CC9DB}"/>
              </a:ext>
            </a:extLst>
          </p:cNvPr>
          <p:cNvGrpSpPr/>
          <p:nvPr/>
        </p:nvGrpSpPr>
        <p:grpSpPr>
          <a:xfrm>
            <a:off x="2330507" y="3171753"/>
            <a:ext cx="1811294" cy="1800000"/>
            <a:chOff x="851647" y="2529000"/>
            <a:chExt cx="1811294" cy="1800000"/>
          </a:xfrm>
          <a:solidFill>
            <a:srgbClr val="0070C0">
              <a:alpha val="80000"/>
            </a:srgbClr>
          </a:solidFill>
        </p:grpSpPr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6368B2DF-A9D1-4162-9444-DC4E9FF91AE1}"/>
                </a:ext>
              </a:extLst>
            </p:cNvPr>
            <p:cNvSpPr/>
            <p:nvPr/>
          </p:nvSpPr>
          <p:spPr>
            <a:xfrm>
              <a:off x="85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0A525455-F0AA-48F4-B29C-4403D6DDAFD8}"/>
                </a:ext>
              </a:extLst>
            </p:cNvPr>
            <p:cNvSpPr/>
            <p:nvPr/>
          </p:nvSpPr>
          <p:spPr>
            <a:xfrm>
              <a:off x="121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364D472D-B19C-4A55-83DD-DCA03A9AB933}"/>
                </a:ext>
              </a:extLst>
            </p:cNvPr>
            <p:cNvSpPr/>
            <p:nvPr/>
          </p:nvSpPr>
          <p:spPr>
            <a:xfrm>
              <a:off x="157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39EC82FE-29B1-4043-95EC-E5F679F2F4F6}"/>
                </a:ext>
              </a:extLst>
            </p:cNvPr>
            <p:cNvSpPr/>
            <p:nvPr/>
          </p:nvSpPr>
          <p:spPr>
            <a:xfrm>
              <a:off x="193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D0DED467-6F87-4D45-90A7-C48EB49B5AC4}"/>
                </a:ext>
              </a:extLst>
            </p:cNvPr>
            <p:cNvSpPr/>
            <p:nvPr/>
          </p:nvSpPr>
          <p:spPr>
            <a:xfrm>
              <a:off x="2291647" y="396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1D1009A7-03B3-483B-AE88-D5EA594702BC}"/>
                </a:ext>
              </a:extLst>
            </p:cNvPr>
            <p:cNvSpPr/>
            <p:nvPr/>
          </p:nvSpPr>
          <p:spPr>
            <a:xfrm>
              <a:off x="86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7C505FC7-D93F-4225-B8FA-26EF03E701EE}"/>
                </a:ext>
              </a:extLst>
            </p:cNvPr>
            <p:cNvSpPr/>
            <p:nvPr/>
          </p:nvSpPr>
          <p:spPr>
            <a:xfrm>
              <a:off x="122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F6141BA6-4EA2-4B52-9355-40E2EFCFC28B}"/>
                </a:ext>
              </a:extLst>
            </p:cNvPr>
            <p:cNvSpPr/>
            <p:nvPr/>
          </p:nvSpPr>
          <p:spPr>
            <a:xfrm>
              <a:off x="158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6E2383E1-31F3-4388-9529-2544850C3519}"/>
                </a:ext>
              </a:extLst>
            </p:cNvPr>
            <p:cNvSpPr/>
            <p:nvPr/>
          </p:nvSpPr>
          <p:spPr>
            <a:xfrm>
              <a:off x="194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FD09483E-278B-4FA8-92F5-934F320151DA}"/>
                </a:ext>
              </a:extLst>
            </p:cNvPr>
            <p:cNvSpPr/>
            <p:nvPr/>
          </p:nvSpPr>
          <p:spPr>
            <a:xfrm>
              <a:off x="2302941" y="252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677AE5C3-A477-40AE-AC2F-B3F2D1B5C6C5}"/>
                </a:ext>
              </a:extLst>
            </p:cNvPr>
            <p:cNvSpPr/>
            <p:nvPr/>
          </p:nvSpPr>
          <p:spPr>
            <a:xfrm>
              <a:off x="86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76EC376B-8A99-4DFF-8185-BBE51C1C35CE}"/>
                </a:ext>
              </a:extLst>
            </p:cNvPr>
            <p:cNvSpPr/>
            <p:nvPr/>
          </p:nvSpPr>
          <p:spPr>
            <a:xfrm>
              <a:off x="122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5B91D963-28AF-47D0-9166-E6EF84D88E9C}"/>
                </a:ext>
              </a:extLst>
            </p:cNvPr>
            <p:cNvSpPr/>
            <p:nvPr/>
          </p:nvSpPr>
          <p:spPr>
            <a:xfrm>
              <a:off x="158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D661093D-4451-4214-A5F1-A28007DCE234}"/>
                </a:ext>
              </a:extLst>
            </p:cNvPr>
            <p:cNvSpPr/>
            <p:nvPr/>
          </p:nvSpPr>
          <p:spPr>
            <a:xfrm>
              <a:off x="194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C953058C-5F1D-4BC7-8EA0-3FC415DA7A69}"/>
                </a:ext>
              </a:extLst>
            </p:cNvPr>
            <p:cNvSpPr/>
            <p:nvPr/>
          </p:nvSpPr>
          <p:spPr>
            <a:xfrm>
              <a:off x="2302941" y="288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015E5357-18E8-4357-9249-D40E25E00ED4}"/>
                </a:ext>
              </a:extLst>
            </p:cNvPr>
            <p:cNvSpPr/>
            <p:nvPr/>
          </p:nvSpPr>
          <p:spPr>
            <a:xfrm>
              <a:off x="85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383F4D81-8E77-4ED7-8EA6-85CF10358690}"/>
                </a:ext>
              </a:extLst>
            </p:cNvPr>
            <p:cNvSpPr/>
            <p:nvPr/>
          </p:nvSpPr>
          <p:spPr>
            <a:xfrm>
              <a:off x="121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88999F6B-E473-4D1E-A76A-D5A8A841CFE4}"/>
                </a:ext>
              </a:extLst>
            </p:cNvPr>
            <p:cNvSpPr/>
            <p:nvPr/>
          </p:nvSpPr>
          <p:spPr>
            <a:xfrm>
              <a:off x="157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9D9AC857-BB26-47CD-B2E6-7EAC6E5E33F1}"/>
                </a:ext>
              </a:extLst>
            </p:cNvPr>
            <p:cNvSpPr/>
            <p:nvPr/>
          </p:nvSpPr>
          <p:spPr>
            <a:xfrm>
              <a:off x="193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4E0AC812-1A50-4AFA-9854-E3508128B2EF}"/>
                </a:ext>
              </a:extLst>
            </p:cNvPr>
            <p:cNvSpPr/>
            <p:nvPr/>
          </p:nvSpPr>
          <p:spPr>
            <a:xfrm>
              <a:off x="2297294" y="324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2390B2DA-B659-4DA1-B146-C676BADFDDA9}"/>
                </a:ext>
              </a:extLst>
            </p:cNvPr>
            <p:cNvSpPr/>
            <p:nvPr/>
          </p:nvSpPr>
          <p:spPr>
            <a:xfrm>
              <a:off x="85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238A8325-BAFC-45ED-A78F-82A2A6C597B3}"/>
                </a:ext>
              </a:extLst>
            </p:cNvPr>
            <p:cNvSpPr/>
            <p:nvPr/>
          </p:nvSpPr>
          <p:spPr>
            <a:xfrm>
              <a:off x="121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34F5F659-363B-4B9A-B8F3-E7C6AF720792}"/>
                </a:ext>
              </a:extLst>
            </p:cNvPr>
            <p:cNvSpPr/>
            <p:nvPr/>
          </p:nvSpPr>
          <p:spPr>
            <a:xfrm>
              <a:off x="157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04E2967D-5C5D-4996-8D1B-0780F1F1AAF4}"/>
                </a:ext>
              </a:extLst>
            </p:cNvPr>
            <p:cNvSpPr/>
            <p:nvPr/>
          </p:nvSpPr>
          <p:spPr>
            <a:xfrm>
              <a:off x="193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676FC8C1-F18A-4AD2-B614-BA669B61AD69}"/>
                </a:ext>
              </a:extLst>
            </p:cNvPr>
            <p:cNvSpPr/>
            <p:nvPr/>
          </p:nvSpPr>
          <p:spPr>
            <a:xfrm>
              <a:off x="2291647" y="3609000"/>
              <a:ext cx="360000" cy="36000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CE4A69-6D62-4471-B5AF-4B1E20C1B858}"/>
              </a:ext>
            </a:extLst>
          </p:cNvPr>
          <p:cNvCxnSpPr>
            <a:cxnSpLocks/>
          </p:cNvCxnSpPr>
          <p:nvPr/>
        </p:nvCxnSpPr>
        <p:spPr>
          <a:xfrm flipV="1">
            <a:off x="2007213" y="1832128"/>
            <a:ext cx="144000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DBF70DB-114C-47CB-9ABF-2649C881DBCB}"/>
              </a:ext>
            </a:extLst>
          </p:cNvPr>
          <p:cNvSpPr txBox="1"/>
          <p:nvPr/>
        </p:nvSpPr>
        <p:spPr>
          <a:xfrm>
            <a:off x="1616154" y="1936782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通道数：</a:t>
            </a:r>
            <a:r>
              <a:rPr lang="en-US" altLang="zh-CN" dirty="0"/>
              <a:t>3x25=75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C06E12-201C-4E62-9A91-8E45CAF9B67E}"/>
              </a:ext>
            </a:extLst>
          </p:cNvPr>
          <p:cNvCxnSpPr>
            <a:cxnSpLocks/>
          </p:cNvCxnSpPr>
          <p:nvPr/>
        </p:nvCxnSpPr>
        <p:spPr>
          <a:xfrm flipV="1">
            <a:off x="2008413" y="327212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62A735B-C7E2-4655-9C0F-99D535EC5B4F}"/>
              </a:ext>
            </a:extLst>
          </p:cNvPr>
          <p:cNvCxnSpPr>
            <a:cxnSpLocks/>
          </p:cNvCxnSpPr>
          <p:nvPr/>
        </p:nvCxnSpPr>
        <p:spPr>
          <a:xfrm flipH="1">
            <a:off x="2330507" y="5286260"/>
            <a:ext cx="18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6CC92A6-930E-4A7D-B008-716E7D16CC04}"/>
              </a:ext>
            </a:extLst>
          </p:cNvPr>
          <p:cNvSpPr txBox="1"/>
          <p:nvPr/>
        </p:nvSpPr>
        <p:spPr>
          <a:xfrm>
            <a:off x="362234" y="391716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</a:t>
            </a:r>
            <a:r>
              <a:rPr lang="zh-CN" altLang="en-US" dirty="0"/>
              <a:t>行数：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C237905-70D4-4A8C-8921-F65A3432B70D}"/>
              </a:ext>
            </a:extLst>
          </p:cNvPr>
          <p:cNvSpPr txBox="1"/>
          <p:nvPr/>
        </p:nvSpPr>
        <p:spPr>
          <a:xfrm>
            <a:off x="2328813" y="540671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</a:t>
            </a:r>
            <a:r>
              <a:rPr lang="zh-CN" altLang="en-US" dirty="0"/>
              <a:t>列数：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43283DA-317F-4FD5-82A6-494882A00ABC}"/>
              </a:ext>
            </a:extLst>
          </p:cNvPr>
          <p:cNvSpPr txBox="1"/>
          <p:nvPr/>
        </p:nvSpPr>
        <p:spPr>
          <a:xfrm>
            <a:off x="2184389" y="1135609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output82</a:t>
            </a:r>
            <a:r>
              <a:rPr lang="zh-CN" altLang="en-US" dirty="0"/>
              <a:t>：特征映射</a:t>
            </a:r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8B9A198F-B668-403F-98F3-A7D8527201A0}"/>
              </a:ext>
            </a:extLst>
          </p:cNvPr>
          <p:cNvSpPr/>
          <p:nvPr/>
        </p:nvSpPr>
        <p:spPr>
          <a:xfrm>
            <a:off x="9603777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F8792931-3E78-4B25-AEDA-DF7E07441450}"/>
              </a:ext>
            </a:extLst>
          </p:cNvPr>
          <p:cNvSpPr/>
          <p:nvPr/>
        </p:nvSpPr>
        <p:spPr>
          <a:xfrm>
            <a:off x="9963777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E5D8B309-62D2-431E-B794-7C4FB7540401}"/>
              </a:ext>
            </a:extLst>
          </p:cNvPr>
          <p:cNvSpPr/>
          <p:nvPr/>
        </p:nvSpPr>
        <p:spPr>
          <a:xfrm>
            <a:off x="10323777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269F9D0B-DDD4-4951-A2F3-827709786090}"/>
              </a:ext>
            </a:extLst>
          </p:cNvPr>
          <p:cNvSpPr/>
          <p:nvPr/>
        </p:nvSpPr>
        <p:spPr>
          <a:xfrm>
            <a:off x="10683777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41C8BC17-A1D0-42AE-ACE1-DED5910BF890}"/>
              </a:ext>
            </a:extLst>
          </p:cNvPr>
          <p:cNvSpPr/>
          <p:nvPr/>
        </p:nvSpPr>
        <p:spPr>
          <a:xfrm>
            <a:off x="11043777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BC84EFB7-8C69-41CA-8A04-1E02458B2D53}"/>
              </a:ext>
            </a:extLst>
          </p:cNvPr>
          <p:cNvSpPr/>
          <p:nvPr/>
        </p:nvSpPr>
        <p:spPr>
          <a:xfrm>
            <a:off x="7809071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C603E2B5-8B91-411F-A504-D73BFB2C9FAD}"/>
              </a:ext>
            </a:extLst>
          </p:cNvPr>
          <p:cNvSpPr/>
          <p:nvPr/>
        </p:nvSpPr>
        <p:spPr>
          <a:xfrm>
            <a:off x="8169071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462E097C-678E-4C48-8E7C-5B8C49684E51}"/>
              </a:ext>
            </a:extLst>
          </p:cNvPr>
          <p:cNvSpPr/>
          <p:nvPr/>
        </p:nvSpPr>
        <p:spPr>
          <a:xfrm>
            <a:off x="8529071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C7D70407-DDA5-4F6E-8A2F-F0EAAB81930B}"/>
              </a:ext>
            </a:extLst>
          </p:cNvPr>
          <p:cNvSpPr/>
          <p:nvPr/>
        </p:nvSpPr>
        <p:spPr>
          <a:xfrm>
            <a:off x="8889071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AC60807F-D8A7-44D2-9679-741DA0B345A9}"/>
              </a:ext>
            </a:extLst>
          </p:cNvPr>
          <p:cNvSpPr/>
          <p:nvPr/>
        </p:nvSpPr>
        <p:spPr>
          <a:xfrm>
            <a:off x="9249071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F2003E9B-A565-4880-A3A6-C5E5AC7DFB14}"/>
              </a:ext>
            </a:extLst>
          </p:cNvPr>
          <p:cNvSpPr/>
          <p:nvPr/>
        </p:nvSpPr>
        <p:spPr>
          <a:xfrm>
            <a:off x="7809071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6F6A0E36-DB39-4454-B06A-7E0EE34D1B23}"/>
              </a:ext>
            </a:extLst>
          </p:cNvPr>
          <p:cNvSpPr/>
          <p:nvPr/>
        </p:nvSpPr>
        <p:spPr>
          <a:xfrm>
            <a:off x="8169071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773A067D-6E7A-4570-B85D-E97526F28F34}"/>
              </a:ext>
            </a:extLst>
          </p:cNvPr>
          <p:cNvSpPr/>
          <p:nvPr/>
        </p:nvSpPr>
        <p:spPr>
          <a:xfrm>
            <a:off x="8529071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0F449327-FD13-41BE-AE23-5C03BAE23C83}"/>
              </a:ext>
            </a:extLst>
          </p:cNvPr>
          <p:cNvSpPr/>
          <p:nvPr/>
        </p:nvSpPr>
        <p:spPr>
          <a:xfrm>
            <a:off x="8889071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620EA18B-26CE-4719-BBF7-67F76283E891}"/>
              </a:ext>
            </a:extLst>
          </p:cNvPr>
          <p:cNvSpPr/>
          <p:nvPr/>
        </p:nvSpPr>
        <p:spPr>
          <a:xfrm>
            <a:off x="9249071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A0D644A8-28D3-4D73-8BEB-952DA9DEB508}"/>
              </a:ext>
            </a:extLst>
          </p:cNvPr>
          <p:cNvSpPr/>
          <p:nvPr/>
        </p:nvSpPr>
        <p:spPr>
          <a:xfrm>
            <a:off x="9601026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3F6B98BC-B3D8-4BA9-BB7B-A5075A65104F}"/>
              </a:ext>
            </a:extLst>
          </p:cNvPr>
          <p:cNvSpPr/>
          <p:nvPr/>
        </p:nvSpPr>
        <p:spPr>
          <a:xfrm>
            <a:off x="9961026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6CA845E1-7CDC-4059-BE10-397FE92AD637}"/>
              </a:ext>
            </a:extLst>
          </p:cNvPr>
          <p:cNvSpPr/>
          <p:nvPr/>
        </p:nvSpPr>
        <p:spPr>
          <a:xfrm>
            <a:off x="10321026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1C361FFE-617F-448B-AA82-B0927AA0043D}"/>
              </a:ext>
            </a:extLst>
          </p:cNvPr>
          <p:cNvSpPr/>
          <p:nvPr/>
        </p:nvSpPr>
        <p:spPr>
          <a:xfrm>
            <a:off x="10681026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824488B0-8E3F-414D-9197-C7D9723F25A0}"/>
              </a:ext>
            </a:extLst>
          </p:cNvPr>
          <p:cNvSpPr/>
          <p:nvPr/>
        </p:nvSpPr>
        <p:spPr>
          <a:xfrm>
            <a:off x="11041026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22A9FF9A-952A-48AB-8662-A687F0334C80}"/>
              </a:ext>
            </a:extLst>
          </p:cNvPr>
          <p:cNvSpPr/>
          <p:nvPr/>
        </p:nvSpPr>
        <p:spPr>
          <a:xfrm>
            <a:off x="7809071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60CE7B33-0D40-4EA0-BF37-C957DF2ECF4B}"/>
              </a:ext>
            </a:extLst>
          </p:cNvPr>
          <p:cNvSpPr/>
          <p:nvPr/>
        </p:nvSpPr>
        <p:spPr>
          <a:xfrm>
            <a:off x="8169071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29FFCCD4-5CCE-4DCB-8495-5AFDED103B02}"/>
              </a:ext>
            </a:extLst>
          </p:cNvPr>
          <p:cNvSpPr/>
          <p:nvPr/>
        </p:nvSpPr>
        <p:spPr>
          <a:xfrm>
            <a:off x="8529071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F94FF3AD-0EB6-49CD-BADF-FBEB9E888FB4}"/>
              </a:ext>
            </a:extLst>
          </p:cNvPr>
          <p:cNvSpPr/>
          <p:nvPr/>
        </p:nvSpPr>
        <p:spPr>
          <a:xfrm>
            <a:off x="8889071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BE65B054-0FFA-4FD1-B8C5-343C42FB1C9A}"/>
              </a:ext>
            </a:extLst>
          </p:cNvPr>
          <p:cNvSpPr/>
          <p:nvPr/>
        </p:nvSpPr>
        <p:spPr>
          <a:xfrm>
            <a:off x="9249071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3327189B-B089-4B94-B6FA-A6FC0EFE9AD2}"/>
              </a:ext>
            </a:extLst>
          </p:cNvPr>
          <p:cNvSpPr/>
          <p:nvPr/>
        </p:nvSpPr>
        <p:spPr>
          <a:xfrm>
            <a:off x="9609071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973EB885-8AC4-4FCE-81DF-FB16EB90A74E}"/>
              </a:ext>
            </a:extLst>
          </p:cNvPr>
          <p:cNvSpPr/>
          <p:nvPr/>
        </p:nvSpPr>
        <p:spPr>
          <a:xfrm>
            <a:off x="9969071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2B555CC0-B74B-4D7F-8FD9-7C355928A4F6}"/>
              </a:ext>
            </a:extLst>
          </p:cNvPr>
          <p:cNvSpPr/>
          <p:nvPr/>
        </p:nvSpPr>
        <p:spPr>
          <a:xfrm>
            <a:off x="10329071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0E4650FE-8FE5-40EB-84D3-FE183C45A6EE}"/>
              </a:ext>
            </a:extLst>
          </p:cNvPr>
          <p:cNvSpPr/>
          <p:nvPr/>
        </p:nvSpPr>
        <p:spPr>
          <a:xfrm>
            <a:off x="10689071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5EFEBFF1-A855-4280-A531-F22017BA1967}"/>
              </a:ext>
            </a:extLst>
          </p:cNvPr>
          <p:cNvSpPr/>
          <p:nvPr/>
        </p:nvSpPr>
        <p:spPr>
          <a:xfrm>
            <a:off x="11049071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BC9EB23-7E37-499E-9F73-B18CCAC13D6D}"/>
              </a:ext>
            </a:extLst>
          </p:cNvPr>
          <p:cNvSpPr txBox="1"/>
          <p:nvPr/>
        </p:nvSpPr>
        <p:spPr>
          <a:xfrm>
            <a:off x="11401026" y="226708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4ED99DF-E74F-4C05-B36E-F861D75341A2}"/>
              </a:ext>
            </a:extLst>
          </p:cNvPr>
          <p:cNvSpPr txBox="1"/>
          <p:nvPr/>
        </p:nvSpPr>
        <p:spPr>
          <a:xfrm>
            <a:off x="11401026" y="301250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C4E9B44-C880-4B39-ACC1-45B3618825D7}"/>
              </a:ext>
            </a:extLst>
          </p:cNvPr>
          <p:cNvSpPr txBox="1"/>
          <p:nvPr/>
        </p:nvSpPr>
        <p:spPr>
          <a:xfrm>
            <a:off x="11401026" y="373250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05889011-0D91-4852-8E72-F5440DA292A4}"/>
              </a:ext>
            </a:extLst>
          </p:cNvPr>
          <p:cNvCxnSpPr>
            <a:cxnSpLocks/>
          </p:cNvCxnSpPr>
          <p:nvPr/>
        </p:nvCxnSpPr>
        <p:spPr>
          <a:xfrm flipH="1" flipV="1">
            <a:off x="7545352" y="2192128"/>
            <a:ext cx="0" cy="21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E7B7529E-4933-4DC3-9031-D7F0FC72589D}"/>
              </a:ext>
            </a:extLst>
          </p:cNvPr>
          <p:cNvSpPr txBox="1"/>
          <p:nvPr/>
        </p:nvSpPr>
        <p:spPr>
          <a:xfrm>
            <a:off x="6365049" y="2874003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通道数：</a:t>
            </a:r>
            <a:r>
              <a:rPr lang="en-US" altLang="zh-CN" dirty="0"/>
              <a:t>3x25=75</a:t>
            </a:r>
            <a:endParaRPr lang="zh-CN" altLang="en-US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7A294F6-A9CA-498A-B9EC-324158CA516F}"/>
              </a:ext>
            </a:extLst>
          </p:cNvPr>
          <p:cNvCxnSpPr>
            <a:cxnSpLocks/>
          </p:cNvCxnSpPr>
          <p:nvPr/>
        </p:nvCxnSpPr>
        <p:spPr>
          <a:xfrm flipH="1">
            <a:off x="7811933" y="1934881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ACB76B8-7FAF-473E-A7E5-2986CB64889C}"/>
              </a:ext>
            </a:extLst>
          </p:cNvPr>
          <p:cNvSpPr txBox="1"/>
          <p:nvPr/>
        </p:nvSpPr>
        <p:spPr>
          <a:xfrm>
            <a:off x="8521026" y="130592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</a:t>
            </a:r>
            <a:r>
              <a:rPr lang="zh-CN" altLang="en-US" dirty="0"/>
              <a:t>数：</a:t>
            </a:r>
            <a:r>
              <a:rPr lang="en-US" altLang="zh-CN" dirty="0"/>
              <a:t>13x13=169</a:t>
            </a:r>
            <a:endParaRPr lang="zh-CN" altLang="en-US" dirty="0"/>
          </a:p>
        </p:txBody>
      </p:sp>
      <p:sp>
        <p:nvSpPr>
          <p:cNvPr id="191" name="箭头: 右 190">
            <a:extLst>
              <a:ext uri="{FF2B5EF4-FFF2-40B4-BE49-F238E27FC236}">
                <a16:creationId xmlns:a16="http://schemas.microsoft.com/office/drawing/2014/main" id="{B44187E7-FF28-41AA-90E7-23B8834E052E}"/>
              </a:ext>
            </a:extLst>
          </p:cNvPr>
          <p:cNvSpPr/>
          <p:nvPr/>
        </p:nvSpPr>
        <p:spPr>
          <a:xfrm>
            <a:off x="5233095" y="4566260"/>
            <a:ext cx="2160000" cy="720000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.view(1, 75, 169)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立方体 102">
            <a:extLst>
              <a:ext uri="{FF2B5EF4-FFF2-40B4-BE49-F238E27FC236}">
                <a16:creationId xmlns:a16="http://schemas.microsoft.com/office/drawing/2014/main" id="{8B9A198F-B668-403F-98F3-A7D8527201A0}"/>
              </a:ext>
            </a:extLst>
          </p:cNvPr>
          <p:cNvSpPr/>
          <p:nvPr/>
        </p:nvSpPr>
        <p:spPr>
          <a:xfrm>
            <a:off x="3507784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F8792931-3E78-4B25-AEDA-DF7E07441450}"/>
              </a:ext>
            </a:extLst>
          </p:cNvPr>
          <p:cNvSpPr/>
          <p:nvPr/>
        </p:nvSpPr>
        <p:spPr>
          <a:xfrm>
            <a:off x="3867784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E5D8B309-62D2-431E-B794-7C4FB7540401}"/>
              </a:ext>
            </a:extLst>
          </p:cNvPr>
          <p:cNvSpPr/>
          <p:nvPr/>
        </p:nvSpPr>
        <p:spPr>
          <a:xfrm>
            <a:off x="4227784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269F9D0B-DDD4-4951-A2F3-827709786090}"/>
              </a:ext>
            </a:extLst>
          </p:cNvPr>
          <p:cNvSpPr/>
          <p:nvPr/>
        </p:nvSpPr>
        <p:spPr>
          <a:xfrm>
            <a:off x="4587784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41C8BC17-A1D0-42AE-ACE1-DED5910BF890}"/>
              </a:ext>
            </a:extLst>
          </p:cNvPr>
          <p:cNvSpPr/>
          <p:nvPr/>
        </p:nvSpPr>
        <p:spPr>
          <a:xfrm>
            <a:off x="4947784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BC84EFB7-8C69-41CA-8A04-1E02458B2D53}"/>
              </a:ext>
            </a:extLst>
          </p:cNvPr>
          <p:cNvSpPr/>
          <p:nvPr/>
        </p:nvSpPr>
        <p:spPr>
          <a:xfrm>
            <a:off x="1713078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C603E2B5-8B91-411F-A504-D73BFB2C9FAD}"/>
              </a:ext>
            </a:extLst>
          </p:cNvPr>
          <p:cNvSpPr/>
          <p:nvPr/>
        </p:nvSpPr>
        <p:spPr>
          <a:xfrm>
            <a:off x="2073078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462E097C-678E-4C48-8E7C-5B8C49684E51}"/>
              </a:ext>
            </a:extLst>
          </p:cNvPr>
          <p:cNvSpPr/>
          <p:nvPr/>
        </p:nvSpPr>
        <p:spPr>
          <a:xfrm>
            <a:off x="2433078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C7D70407-DDA5-4F6E-8A2F-F0EAAB81930B}"/>
              </a:ext>
            </a:extLst>
          </p:cNvPr>
          <p:cNvSpPr/>
          <p:nvPr/>
        </p:nvSpPr>
        <p:spPr>
          <a:xfrm>
            <a:off x="2793078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AC60807F-D8A7-44D2-9679-741DA0B345A9}"/>
              </a:ext>
            </a:extLst>
          </p:cNvPr>
          <p:cNvSpPr/>
          <p:nvPr/>
        </p:nvSpPr>
        <p:spPr>
          <a:xfrm>
            <a:off x="3153078" y="2297169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F2003E9B-A565-4880-A3A6-C5E5AC7DFB14}"/>
              </a:ext>
            </a:extLst>
          </p:cNvPr>
          <p:cNvSpPr/>
          <p:nvPr/>
        </p:nvSpPr>
        <p:spPr>
          <a:xfrm>
            <a:off x="1713078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6F6A0E36-DB39-4454-B06A-7E0EE34D1B23}"/>
              </a:ext>
            </a:extLst>
          </p:cNvPr>
          <p:cNvSpPr/>
          <p:nvPr/>
        </p:nvSpPr>
        <p:spPr>
          <a:xfrm>
            <a:off x="2073078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773A067D-6E7A-4570-B85D-E97526F28F34}"/>
              </a:ext>
            </a:extLst>
          </p:cNvPr>
          <p:cNvSpPr/>
          <p:nvPr/>
        </p:nvSpPr>
        <p:spPr>
          <a:xfrm>
            <a:off x="2433078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0F449327-FD13-41BE-AE23-5C03BAE23C83}"/>
              </a:ext>
            </a:extLst>
          </p:cNvPr>
          <p:cNvSpPr/>
          <p:nvPr/>
        </p:nvSpPr>
        <p:spPr>
          <a:xfrm>
            <a:off x="2793078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620EA18B-26CE-4719-BBF7-67F76283E891}"/>
              </a:ext>
            </a:extLst>
          </p:cNvPr>
          <p:cNvSpPr/>
          <p:nvPr/>
        </p:nvSpPr>
        <p:spPr>
          <a:xfrm>
            <a:off x="3153078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A0D644A8-28D3-4D73-8BEB-952DA9DEB508}"/>
              </a:ext>
            </a:extLst>
          </p:cNvPr>
          <p:cNvSpPr/>
          <p:nvPr/>
        </p:nvSpPr>
        <p:spPr>
          <a:xfrm>
            <a:off x="3505033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3F6B98BC-B3D8-4BA9-BB7B-A5075A65104F}"/>
              </a:ext>
            </a:extLst>
          </p:cNvPr>
          <p:cNvSpPr/>
          <p:nvPr/>
        </p:nvSpPr>
        <p:spPr>
          <a:xfrm>
            <a:off x="3865033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6CA845E1-7CDC-4059-BE10-397FE92AD637}"/>
              </a:ext>
            </a:extLst>
          </p:cNvPr>
          <p:cNvSpPr/>
          <p:nvPr/>
        </p:nvSpPr>
        <p:spPr>
          <a:xfrm>
            <a:off x="4225033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1C361FFE-617F-448B-AA82-B0927AA0043D}"/>
              </a:ext>
            </a:extLst>
          </p:cNvPr>
          <p:cNvSpPr/>
          <p:nvPr/>
        </p:nvSpPr>
        <p:spPr>
          <a:xfrm>
            <a:off x="4585033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824488B0-8E3F-414D-9197-C7D9723F25A0}"/>
              </a:ext>
            </a:extLst>
          </p:cNvPr>
          <p:cNvSpPr/>
          <p:nvPr/>
        </p:nvSpPr>
        <p:spPr>
          <a:xfrm>
            <a:off x="4945033" y="301716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22A9FF9A-952A-48AB-8662-A687F0334C80}"/>
              </a:ext>
            </a:extLst>
          </p:cNvPr>
          <p:cNvSpPr/>
          <p:nvPr/>
        </p:nvSpPr>
        <p:spPr>
          <a:xfrm>
            <a:off x="1713078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60CE7B33-0D40-4EA0-BF37-C957DF2ECF4B}"/>
              </a:ext>
            </a:extLst>
          </p:cNvPr>
          <p:cNvSpPr/>
          <p:nvPr/>
        </p:nvSpPr>
        <p:spPr>
          <a:xfrm>
            <a:off x="2073078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29FFCCD4-5CCE-4DCB-8495-5AFDED103B02}"/>
              </a:ext>
            </a:extLst>
          </p:cNvPr>
          <p:cNvSpPr/>
          <p:nvPr/>
        </p:nvSpPr>
        <p:spPr>
          <a:xfrm>
            <a:off x="2433078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F94FF3AD-0EB6-49CD-BADF-FBEB9E888FB4}"/>
              </a:ext>
            </a:extLst>
          </p:cNvPr>
          <p:cNvSpPr/>
          <p:nvPr/>
        </p:nvSpPr>
        <p:spPr>
          <a:xfrm>
            <a:off x="2793078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BE65B054-0FFA-4FD1-B8C5-343C42FB1C9A}"/>
              </a:ext>
            </a:extLst>
          </p:cNvPr>
          <p:cNvSpPr/>
          <p:nvPr/>
        </p:nvSpPr>
        <p:spPr>
          <a:xfrm>
            <a:off x="3153078" y="3737169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3327189B-B089-4B94-B6FA-A6FC0EFE9AD2}"/>
              </a:ext>
            </a:extLst>
          </p:cNvPr>
          <p:cNvSpPr/>
          <p:nvPr/>
        </p:nvSpPr>
        <p:spPr>
          <a:xfrm>
            <a:off x="3513078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973EB885-8AC4-4FCE-81DF-FB16EB90A74E}"/>
              </a:ext>
            </a:extLst>
          </p:cNvPr>
          <p:cNvSpPr/>
          <p:nvPr/>
        </p:nvSpPr>
        <p:spPr>
          <a:xfrm>
            <a:off x="3873078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2B555CC0-B74B-4D7F-8FD9-7C355928A4F6}"/>
              </a:ext>
            </a:extLst>
          </p:cNvPr>
          <p:cNvSpPr/>
          <p:nvPr/>
        </p:nvSpPr>
        <p:spPr>
          <a:xfrm>
            <a:off x="4233078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0E4650FE-8FE5-40EB-84D3-FE183C45A6EE}"/>
              </a:ext>
            </a:extLst>
          </p:cNvPr>
          <p:cNvSpPr/>
          <p:nvPr/>
        </p:nvSpPr>
        <p:spPr>
          <a:xfrm>
            <a:off x="4593078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5EFEBFF1-A855-4280-A531-F22017BA1967}"/>
              </a:ext>
            </a:extLst>
          </p:cNvPr>
          <p:cNvSpPr/>
          <p:nvPr/>
        </p:nvSpPr>
        <p:spPr>
          <a:xfrm>
            <a:off x="4953078" y="3739457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BC9EB23-7E37-499E-9F73-B18CCAC13D6D}"/>
              </a:ext>
            </a:extLst>
          </p:cNvPr>
          <p:cNvSpPr txBox="1"/>
          <p:nvPr/>
        </p:nvSpPr>
        <p:spPr>
          <a:xfrm rot="5400000">
            <a:off x="8460224" y="59551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4ED99DF-E74F-4C05-B36E-F861D75341A2}"/>
              </a:ext>
            </a:extLst>
          </p:cNvPr>
          <p:cNvSpPr txBox="1"/>
          <p:nvPr/>
        </p:nvSpPr>
        <p:spPr>
          <a:xfrm rot="5400000">
            <a:off x="9180224" y="59551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C4E9B44-C880-4B39-ACC1-45B3618825D7}"/>
              </a:ext>
            </a:extLst>
          </p:cNvPr>
          <p:cNvSpPr txBox="1"/>
          <p:nvPr/>
        </p:nvSpPr>
        <p:spPr>
          <a:xfrm rot="5400000">
            <a:off x="9895558" y="59551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05889011-0D91-4852-8E72-F5440DA292A4}"/>
              </a:ext>
            </a:extLst>
          </p:cNvPr>
          <p:cNvCxnSpPr>
            <a:cxnSpLocks/>
          </p:cNvCxnSpPr>
          <p:nvPr/>
        </p:nvCxnSpPr>
        <p:spPr>
          <a:xfrm flipH="1" flipV="1">
            <a:off x="1449359" y="2192128"/>
            <a:ext cx="0" cy="21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E7B7529E-4933-4DC3-9031-D7F0FC72589D}"/>
              </a:ext>
            </a:extLst>
          </p:cNvPr>
          <p:cNvSpPr txBox="1"/>
          <p:nvPr/>
        </p:nvSpPr>
        <p:spPr>
          <a:xfrm>
            <a:off x="275457" y="3087412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通道数：</a:t>
            </a:r>
            <a:endParaRPr lang="en-US" altLang="zh-CN" dirty="0"/>
          </a:p>
          <a:p>
            <a:r>
              <a:rPr lang="en-US" altLang="zh-CN" dirty="0"/>
              <a:t>3x25=75</a:t>
            </a:r>
            <a:endParaRPr lang="zh-CN" altLang="en-US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7A294F6-A9CA-498A-B9EC-324158CA516F}"/>
              </a:ext>
            </a:extLst>
          </p:cNvPr>
          <p:cNvCxnSpPr>
            <a:cxnSpLocks/>
          </p:cNvCxnSpPr>
          <p:nvPr/>
        </p:nvCxnSpPr>
        <p:spPr>
          <a:xfrm flipH="1">
            <a:off x="1715940" y="1934881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ACB76B8-7FAF-473E-A7E5-2986CB64889C}"/>
              </a:ext>
            </a:extLst>
          </p:cNvPr>
          <p:cNvSpPr txBox="1"/>
          <p:nvPr/>
        </p:nvSpPr>
        <p:spPr>
          <a:xfrm>
            <a:off x="2425033" y="1450480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</a:t>
            </a:r>
            <a:r>
              <a:rPr lang="zh-CN" altLang="en-US" dirty="0"/>
              <a:t>数：</a:t>
            </a:r>
            <a:r>
              <a:rPr lang="en-US" altLang="zh-CN" dirty="0"/>
              <a:t>13x13=169</a:t>
            </a:r>
            <a:endParaRPr lang="zh-CN" altLang="en-US" dirty="0"/>
          </a:p>
        </p:txBody>
      </p:sp>
      <p:sp>
        <p:nvSpPr>
          <p:cNvPr id="191" name="箭头: 右 190">
            <a:extLst>
              <a:ext uri="{FF2B5EF4-FFF2-40B4-BE49-F238E27FC236}">
                <a16:creationId xmlns:a16="http://schemas.microsoft.com/office/drawing/2014/main" id="{B44187E7-FF28-41AA-90E7-23B8834E052E}"/>
              </a:ext>
            </a:extLst>
          </p:cNvPr>
          <p:cNvSpPr/>
          <p:nvPr/>
        </p:nvSpPr>
        <p:spPr>
          <a:xfrm>
            <a:off x="5233095" y="4566260"/>
            <a:ext cx="2160000" cy="720000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.transpose(1, 2)</a:t>
            </a:r>
            <a:endParaRPr lang="zh-CN" altLang="en-US" dirty="0"/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DA43162D-484B-43F1-898B-78221F4F92F3}"/>
              </a:ext>
            </a:extLst>
          </p:cNvPr>
          <p:cNvSpPr/>
          <p:nvPr/>
        </p:nvSpPr>
        <p:spPr>
          <a:xfrm>
            <a:off x="9000224" y="326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42A591AB-B09E-4EA1-AD5B-F6D4497C0556}"/>
              </a:ext>
            </a:extLst>
          </p:cNvPr>
          <p:cNvSpPr/>
          <p:nvPr/>
        </p:nvSpPr>
        <p:spPr>
          <a:xfrm>
            <a:off x="9000224" y="290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5F9C1BC1-085E-4ABE-A570-1FAF76361390}"/>
              </a:ext>
            </a:extLst>
          </p:cNvPr>
          <p:cNvSpPr/>
          <p:nvPr/>
        </p:nvSpPr>
        <p:spPr>
          <a:xfrm>
            <a:off x="9000224" y="254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11B35A8B-4EAE-4CE8-AD13-839420FB1852}"/>
              </a:ext>
            </a:extLst>
          </p:cNvPr>
          <p:cNvSpPr/>
          <p:nvPr/>
        </p:nvSpPr>
        <p:spPr>
          <a:xfrm>
            <a:off x="9000224" y="218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7EE53A9F-A8AD-4611-9776-4F309E07874B}"/>
              </a:ext>
            </a:extLst>
          </p:cNvPr>
          <p:cNvSpPr/>
          <p:nvPr/>
        </p:nvSpPr>
        <p:spPr>
          <a:xfrm>
            <a:off x="9000224" y="182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D5D04435-274B-48B0-BC6B-B57E2F41456C}"/>
              </a:ext>
            </a:extLst>
          </p:cNvPr>
          <p:cNvSpPr/>
          <p:nvPr/>
        </p:nvSpPr>
        <p:spPr>
          <a:xfrm>
            <a:off x="9000224" y="506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01E2F8F9-03A6-4B85-892E-A02F09A5DC72}"/>
              </a:ext>
            </a:extLst>
          </p:cNvPr>
          <p:cNvSpPr/>
          <p:nvPr/>
        </p:nvSpPr>
        <p:spPr>
          <a:xfrm>
            <a:off x="9000224" y="470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7D176DB9-5AE5-4D6D-9ACB-CD9B8A66A01F}"/>
              </a:ext>
            </a:extLst>
          </p:cNvPr>
          <p:cNvSpPr/>
          <p:nvPr/>
        </p:nvSpPr>
        <p:spPr>
          <a:xfrm>
            <a:off x="9000224" y="434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立方体 132">
            <a:extLst>
              <a:ext uri="{FF2B5EF4-FFF2-40B4-BE49-F238E27FC236}">
                <a16:creationId xmlns:a16="http://schemas.microsoft.com/office/drawing/2014/main" id="{65617626-9C9F-483E-9684-19FA22AF349F}"/>
              </a:ext>
            </a:extLst>
          </p:cNvPr>
          <p:cNvSpPr/>
          <p:nvPr/>
        </p:nvSpPr>
        <p:spPr>
          <a:xfrm>
            <a:off x="9000224" y="398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4C3EC700-4CD7-4F2B-A56F-08C145513D53}"/>
              </a:ext>
            </a:extLst>
          </p:cNvPr>
          <p:cNvSpPr/>
          <p:nvPr/>
        </p:nvSpPr>
        <p:spPr>
          <a:xfrm>
            <a:off x="9000224" y="362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E9BD9B8D-431A-4B11-AE6F-B8FC8EB317A3}"/>
              </a:ext>
            </a:extLst>
          </p:cNvPr>
          <p:cNvSpPr/>
          <p:nvPr/>
        </p:nvSpPr>
        <p:spPr>
          <a:xfrm>
            <a:off x="9720224" y="506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DE17003E-4806-4FA0-B99A-AA5BFDBF04D7}"/>
              </a:ext>
            </a:extLst>
          </p:cNvPr>
          <p:cNvSpPr/>
          <p:nvPr/>
        </p:nvSpPr>
        <p:spPr>
          <a:xfrm>
            <a:off x="9720224" y="470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C81696B3-E84E-4598-ADA0-C11197AB8050}"/>
              </a:ext>
            </a:extLst>
          </p:cNvPr>
          <p:cNvSpPr/>
          <p:nvPr/>
        </p:nvSpPr>
        <p:spPr>
          <a:xfrm>
            <a:off x="9720224" y="434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EA9E40BF-B244-4761-8499-1089205B6772}"/>
              </a:ext>
            </a:extLst>
          </p:cNvPr>
          <p:cNvSpPr/>
          <p:nvPr/>
        </p:nvSpPr>
        <p:spPr>
          <a:xfrm>
            <a:off x="9720224" y="398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455419FD-1B87-4E5D-843F-89A69D1E2BB9}"/>
              </a:ext>
            </a:extLst>
          </p:cNvPr>
          <p:cNvSpPr/>
          <p:nvPr/>
        </p:nvSpPr>
        <p:spPr>
          <a:xfrm>
            <a:off x="9720224" y="362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B2E52750-28B2-4D63-9A4E-3683CB83F067}"/>
              </a:ext>
            </a:extLst>
          </p:cNvPr>
          <p:cNvSpPr/>
          <p:nvPr/>
        </p:nvSpPr>
        <p:spPr>
          <a:xfrm>
            <a:off x="9720224" y="327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27B91AE1-7BE5-4FB3-A1B3-27498C9233D5}"/>
              </a:ext>
            </a:extLst>
          </p:cNvPr>
          <p:cNvSpPr/>
          <p:nvPr/>
        </p:nvSpPr>
        <p:spPr>
          <a:xfrm>
            <a:off x="9720224" y="291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B78FE2F8-310B-4293-B6B2-FB0A2CD746D0}"/>
              </a:ext>
            </a:extLst>
          </p:cNvPr>
          <p:cNvSpPr/>
          <p:nvPr/>
        </p:nvSpPr>
        <p:spPr>
          <a:xfrm>
            <a:off x="9720224" y="255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立方体 152">
            <a:extLst>
              <a:ext uri="{FF2B5EF4-FFF2-40B4-BE49-F238E27FC236}">
                <a16:creationId xmlns:a16="http://schemas.microsoft.com/office/drawing/2014/main" id="{3C549DA6-008A-4FF4-8961-C99BB88AA907}"/>
              </a:ext>
            </a:extLst>
          </p:cNvPr>
          <p:cNvSpPr/>
          <p:nvPr/>
        </p:nvSpPr>
        <p:spPr>
          <a:xfrm>
            <a:off x="9720224" y="219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0A2CC7F6-A0F2-4DC5-AA18-18B0F81A2197}"/>
              </a:ext>
            </a:extLst>
          </p:cNvPr>
          <p:cNvSpPr/>
          <p:nvPr/>
        </p:nvSpPr>
        <p:spPr>
          <a:xfrm>
            <a:off x="9720224" y="183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C465B656-C6BF-4609-9D63-88EBBF6F954E}"/>
              </a:ext>
            </a:extLst>
          </p:cNvPr>
          <p:cNvSpPr/>
          <p:nvPr/>
        </p:nvSpPr>
        <p:spPr>
          <a:xfrm>
            <a:off x="10440224" y="506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DF89EE2D-C7B5-44B5-9885-BFB9BBAC1A3A}"/>
              </a:ext>
            </a:extLst>
          </p:cNvPr>
          <p:cNvSpPr/>
          <p:nvPr/>
        </p:nvSpPr>
        <p:spPr>
          <a:xfrm>
            <a:off x="10440224" y="470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CCE3CBE7-9251-4663-91E2-05C7FAB874DB}"/>
              </a:ext>
            </a:extLst>
          </p:cNvPr>
          <p:cNvSpPr/>
          <p:nvPr/>
        </p:nvSpPr>
        <p:spPr>
          <a:xfrm>
            <a:off x="10440224" y="434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04BC7CCE-F5D7-4BB0-BDC7-76C06BD58C6A}"/>
              </a:ext>
            </a:extLst>
          </p:cNvPr>
          <p:cNvSpPr/>
          <p:nvPr/>
        </p:nvSpPr>
        <p:spPr>
          <a:xfrm>
            <a:off x="10440224" y="398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4C0E33B5-5BF7-4F91-AE90-63FD51B3C60D}"/>
              </a:ext>
            </a:extLst>
          </p:cNvPr>
          <p:cNvSpPr/>
          <p:nvPr/>
        </p:nvSpPr>
        <p:spPr>
          <a:xfrm>
            <a:off x="10440224" y="362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A4A2F536-CC51-40B6-8E7B-1D1C15633F0C}"/>
              </a:ext>
            </a:extLst>
          </p:cNvPr>
          <p:cNvSpPr/>
          <p:nvPr/>
        </p:nvSpPr>
        <p:spPr>
          <a:xfrm>
            <a:off x="10442512" y="326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立方体 170">
            <a:extLst>
              <a:ext uri="{FF2B5EF4-FFF2-40B4-BE49-F238E27FC236}">
                <a16:creationId xmlns:a16="http://schemas.microsoft.com/office/drawing/2014/main" id="{B024B362-B7F0-4CB5-9063-7EC9B91C84A6}"/>
              </a:ext>
            </a:extLst>
          </p:cNvPr>
          <p:cNvSpPr/>
          <p:nvPr/>
        </p:nvSpPr>
        <p:spPr>
          <a:xfrm>
            <a:off x="10442512" y="290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5E7AF3E9-593B-4667-BF48-5156CCBBE4AD}"/>
              </a:ext>
            </a:extLst>
          </p:cNvPr>
          <p:cNvSpPr/>
          <p:nvPr/>
        </p:nvSpPr>
        <p:spPr>
          <a:xfrm>
            <a:off x="10442512" y="254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55B18E0C-01B6-4DAB-9B2C-E4CCF7247E03}"/>
              </a:ext>
            </a:extLst>
          </p:cNvPr>
          <p:cNvSpPr/>
          <p:nvPr/>
        </p:nvSpPr>
        <p:spPr>
          <a:xfrm>
            <a:off x="10442512" y="218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立方体 173">
            <a:extLst>
              <a:ext uri="{FF2B5EF4-FFF2-40B4-BE49-F238E27FC236}">
                <a16:creationId xmlns:a16="http://schemas.microsoft.com/office/drawing/2014/main" id="{D9F15491-7977-49F6-BE45-0C4FFF8718B8}"/>
              </a:ext>
            </a:extLst>
          </p:cNvPr>
          <p:cNvSpPr/>
          <p:nvPr/>
        </p:nvSpPr>
        <p:spPr>
          <a:xfrm>
            <a:off x="10442512" y="182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9BC707CB-08FB-4000-BEDC-2E9996BA4B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985219" y="383606"/>
            <a:ext cx="0" cy="21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A0A8C415-8123-4B41-89D8-6B5BDCF02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7936" y="3619812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B802F2F-31C6-464A-9466-E28C0249594E}"/>
              </a:ext>
            </a:extLst>
          </p:cNvPr>
          <p:cNvSpPr txBox="1"/>
          <p:nvPr/>
        </p:nvSpPr>
        <p:spPr>
          <a:xfrm>
            <a:off x="6480224" y="3087462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</a:t>
            </a:r>
            <a:r>
              <a:rPr lang="zh-CN" altLang="en-US" dirty="0"/>
              <a:t>数：</a:t>
            </a:r>
            <a:r>
              <a:rPr lang="en-US" altLang="zh-CN" dirty="0"/>
              <a:t>13x13=169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57784FD-DC25-404B-A61A-F48B119B31FF}"/>
              </a:ext>
            </a:extLst>
          </p:cNvPr>
          <p:cNvSpPr txBox="1"/>
          <p:nvPr/>
        </p:nvSpPr>
        <p:spPr>
          <a:xfrm>
            <a:off x="8905219" y="927462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通道数：</a:t>
            </a:r>
            <a:r>
              <a:rPr lang="en-US" altLang="zh-CN" dirty="0"/>
              <a:t>3x25=75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3511278-DF21-4740-9A91-3077C1EC1B07}"/>
              </a:ext>
            </a:extLst>
          </p:cNvPr>
          <p:cNvSpPr txBox="1"/>
          <p:nvPr/>
        </p:nvSpPr>
        <p:spPr>
          <a:xfrm>
            <a:off x="5313078" y="229174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C2DA0AEC-AF81-4EDA-96B6-D5286C3B7AA9}"/>
              </a:ext>
            </a:extLst>
          </p:cNvPr>
          <p:cNvSpPr txBox="1"/>
          <p:nvPr/>
        </p:nvSpPr>
        <p:spPr>
          <a:xfrm>
            <a:off x="5313078" y="303715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9AD90CB-79D9-447C-A2BD-749167C54402}"/>
              </a:ext>
            </a:extLst>
          </p:cNvPr>
          <p:cNvSpPr txBox="1"/>
          <p:nvPr/>
        </p:nvSpPr>
        <p:spPr>
          <a:xfrm>
            <a:off x="5313078" y="375715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6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179">
            <a:extLst>
              <a:ext uri="{FF2B5EF4-FFF2-40B4-BE49-F238E27FC236}">
                <a16:creationId xmlns:a16="http://schemas.microsoft.com/office/drawing/2014/main" id="{0BC9EB23-7E37-499E-9F73-B18CCAC13D6D}"/>
              </a:ext>
            </a:extLst>
          </p:cNvPr>
          <p:cNvSpPr txBox="1"/>
          <p:nvPr/>
        </p:nvSpPr>
        <p:spPr>
          <a:xfrm rot="5400000">
            <a:off x="2691884" y="59551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4ED99DF-E74F-4C05-B36E-F861D75341A2}"/>
              </a:ext>
            </a:extLst>
          </p:cNvPr>
          <p:cNvSpPr txBox="1"/>
          <p:nvPr/>
        </p:nvSpPr>
        <p:spPr>
          <a:xfrm rot="5400000">
            <a:off x="3411884" y="59551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C4E9B44-C880-4B39-ACC1-45B3618825D7}"/>
              </a:ext>
            </a:extLst>
          </p:cNvPr>
          <p:cNvSpPr txBox="1"/>
          <p:nvPr/>
        </p:nvSpPr>
        <p:spPr>
          <a:xfrm rot="5400000">
            <a:off x="4127218" y="59551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1" name="箭头: 右 190">
            <a:extLst>
              <a:ext uri="{FF2B5EF4-FFF2-40B4-BE49-F238E27FC236}">
                <a16:creationId xmlns:a16="http://schemas.microsoft.com/office/drawing/2014/main" id="{B44187E7-FF28-41AA-90E7-23B8834E052E}"/>
              </a:ext>
            </a:extLst>
          </p:cNvPr>
          <p:cNvSpPr/>
          <p:nvPr/>
        </p:nvSpPr>
        <p:spPr>
          <a:xfrm>
            <a:off x="5888415" y="4566260"/>
            <a:ext cx="2160000" cy="720000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.view(1, 507, 25)</a:t>
            </a:r>
            <a:endParaRPr lang="zh-CN" altLang="en-US" dirty="0"/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DA43162D-484B-43F1-898B-78221F4F92F3}"/>
              </a:ext>
            </a:extLst>
          </p:cNvPr>
          <p:cNvSpPr/>
          <p:nvPr/>
        </p:nvSpPr>
        <p:spPr>
          <a:xfrm>
            <a:off x="3231884" y="326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42A591AB-B09E-4EA1-AD5B-F6D4497C0556}"/>
              </a:ext>
            </a:extLst>
          </p:cNvPr>
          <p:cNvSpPr/>
          <p:nvPr/>
        </p:nvSpPr>
        <p:spPr>
          <a:xfrm>
            <a:off x="3231884" y="290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5F9C1BC1-085E-4ABE-A570-1FAF76361390}"/>
              </a:ext>
            </a:extLst>
          </p:cNvPr>
          <p:cNvSpPr/>
          <p:nvPr/>
        </p:nvSpPr>
        <p:spPr>
          <a:xfrm>
            <a:off x="3231884" y="254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11B35A8B-4EAE-4CE8-AD13-839420FB1852}"/>
              </a:ext>
            </a:extLst>
          </p:cNvPr>
          <p:cNvSpPr/>
          <p:nvPr/>
        </p:nvSpPr>
        <p:spPr>
          <a:xfrm>
            <a:off x="3231884" y="218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7EE53A9F-A8AD-4611-9776-4F309E07874B}"/>
              </a:ext>
            </a:extLst>
          </p:cNvPr>
          <p:cNvSpPr/>
          <p:nvPr/>
        </p:nvSpPr>
        <p:spPr>
          <a:xfrm>
            <a:off x="3231884" y="1827968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D5D04435-274B-48B0-BC6B-B57E2F41456C}"/>
              </a:ext>
            </a:extLst>
          </p:cNvPr>
          <p:cNvSpPr/>
          <p:nvPr/>
        </p:nvSpPr>
        <p:spPr>
          <a:xfrm>
            <a:off x="3231884" y="506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01E2F8F9-03A6-4B85-892E-A02F09A5DC72}"/>
              </a:ext>
            </a:extLst>
          </p:cNvPr>
          <p:cNvSpPr/>
          <p:nvPr/>
        </p:nvSpPr>
        <p:spPr>
          <a:xfrm>
            <a:off x="3231884" y="470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7D176DB9-5AE5-4D6D-9ACB-CD9B8A66A01F}"/>
              </a:ext>
            </a:extLst>
          </p:cNvPr>
          <p:cNvSpPr/>
          <p:nvPr/>
        </p:nvSpPr>
        <p:spPr>
          <a:xfrm>
            <a:off x="3231884" y="434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立方体 132">
            <a:extLst>
              <a:ext uri="{FF2B5EF4-FFF2-40B4-BE49-F238E27FC236}">
                <a16:creationId xmlns:a16="http://schemas.microsoft.com/office/drawing/2014/main" id="{65617626-9C9F-483E-9684-19FA22AF349F}"/>
              </a:ext>
            </a:extLst>
          </p:cNvPr>
          <p:cNvSpPr/>
          <p:nvPr/>
        </p:nvSpPr>
        <p:spPr>
          <a:xfrm>
            <a:off x="3231884" y="398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4C3EC700-4CD7-4F2B-A56F-08C145513D53}"/>
              </a:ext>
            </a:extLst>
          </p:cNvPr>
          <p:cNvSpPr/>
          <p:nvPr/>
        </p:nvSpPr>
        <p:spPr>
          <a:xfrm>
            <a:off x="3231884" y="3622674"/>
            <a:ext cx="3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E9BD9B8D-431A-4B11-AE6F-B8FC8EB317A3}"/>
              </a:ext>
            </a:extLst>
          </p:cNvPr>
          <p:cNvSpPr/>
          <p:nvPr/>
        </p:nvSpPr>
        <p:spPr>
          <a:xfrm>
            <a:off x="3951884" y="506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DE17003E-4806-4FA0-B99A-AA5BFDBF04D7}"/>
              </a:ext>
            </a:extLst>
          </p:cNvPr>
          <p:cNvSpPr/>
          <p:nvPr/>
        </p:nvSpPr>
        <p:spPr>
          <a:xfrm>
            <a:off x="3951884" y="470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C81696B3-E84E-4598-ADA0-C11197AB8050}"/>
              </a:ext>
            </a:extLst>
          </p:cNvPr>
          <p:cNvSpPr/>
          <p:nvPr/>
        </p:nvSpPr>
        <p:spPr>
          <a:xfrm>
            <a:off x="3951884" y="434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EA9E40BF-B244-4761-8499-1089205B6772}"/>
              </a:ext>
            </a:extLst>
          </p:cNvPr>
          <p:cNvSpPr/>
          <p:nvPr/>
        </p:nvSpPr>
        <p:spPr>
          <a:xfrm>
            <a:off x="3951884" y="398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455419FD-1B87-4E5D-843F-89A69D1E2BB9}"/>
              </a:ext>
            </a:extLst>
          </p:cNvPr>
          <p:cNvSpPr/>
          <p:nvPr/>
        </p:nvSpPr>
        <p:spPr>
          <a:xfrm>
            <a:off x="3951884" y="3622674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B2E52750-28B2-4D63-9A4E-3683CB83F067}"/>
              </a:ext>
            </a:extLst>
          </p:cNvPr>
          <p:cNvSpPr/>
          <p:nvPr/>
        </p:nvSpPr>
        <p:spPr>
          <a:xfrm>
            <a:off x="3951884" y="327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27B91AE1-7BE5-4FB3-A1B3-27498C9233D5}"/>
              </a:ext>
            </a:extLst>
          </p:cNvPr>
          <p:cNvSpPr/>
          <p:nvPr/>
        </p:nvSpPr>
        <p:spPr>
          <a:xfrm>
            <a:off x="3951884" y="291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B78FE2F8-310B-4293-B6B2-FB0A2CD746D0}"/>
              </a:ext>
            </a:extLst>
          </p:cNvPr>
          <p:cNvSpPr/>
          <p:nvPr/>
        </p:nvSpPr>
        <p:spPr>
          <a:xfrm>
            <a:off x="3951884" y="255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立方体 152">
            <a:extLst>
              <a:ext uri="{FF2B5EF4-FFF2-40B4-BE49-F238E27FC236}">
                <a16:creationId xmlns:a16="http://schemas.microsoft.com/office/drawing/2014/main" id="{3C549DA6-008A-4FF4-8961-C99BB88AA907}"/>
              </a:ext>
            </a:extLst>
          </p:cNvPr>
          <p:cNvSpPr/>
          <p:nvPr/>
        </p:nvSpPr>
        <p:spPr>
          <a:xfrm>
            <a:off x="3951884" y="219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0A2CC7F6-A0F2-4DC5-AA18-18B0F81A2197}"/>
              </a:ext>
            </a:extLst>
          </p:cNvPr>
          <p:cNvSpPr/>
          <p:nvPr/>
        </p:nvSpPr>
        <p:spPr>
          <a:xfrm>
            <a:off x="3951884" y="1830719"/>
            <a:ext cx="3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C465B656-C6BF-4609-9D63-88EBBF6F954E}"/>
              </a:ext>
            </a:extLst>
          </p:cNvPr>
          <p:cNvSpPr/>
          <p:nvPr/>
        </p:nvSpPr>
        <p:spPr>
          <a:xfrm>
            <a:off x="4671884" y="506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DF89EE2D-C7B5-44B5-9885-BFB9BBAC1A3A}"/>
              </a:ext>
            </a:extLst>
          </p:cNvPr>
          <p:cNvSpPr/>
          <p:nvPr/>
        </p:nvSpPr>
        <p:spPr>
          <a:xfrm>
            <a:off x="4671884" y="470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CCE3CBE7-9251-4663-91E2-05C7FAB874DB}"/>
              </a:ext>
            </a:extLst>
          </p:cNvPr>
          <p:cNvSpPr/>
          <p:nvPr/>
        </p:nvSpPr>
        <p:spPr>
          <a:xfrm>
            <a:off x="4671884" y="434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04BC7CCE-F5D7-4BB0-BDC7-76C06BD58C6A}"/>
              </a:ext>
            </a:extLst>
          </p:cNvPr>
          <p:cNvSpPr/>
          <p:nvPr/>
        </p:nvSpPr>
        <p:spPr>
          <a:xfrm>
            <a:off x="4671884" y="398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4C0E33B5-5BF7-4F91-AE90-63FD51B3C60D}"/>
              </a:ext>
            </a:extLst>
          </p:cNvPr>
          <p:cNvSpPr/>
          <p:nvPr/>
        </p:nvSpPr>
        <p:spPr>
          <a:xfrm>
            <a:off x="4671884" y="362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A4A2F536-CC51-40B6-8E7B-1D1C15633F0C}"/>
              </a:ext>
            </a:extLst>
          </p:cNvPr>
          <p:cNvSpPr/>
          <p:nvPr/>
        </p:nvSpPr>
        <p:spPr>
          <a:xfrm>
            <a:off x="4674172" y="326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立方体 170">
            <a:extLst>
              <a:ext uri="{FF2B5EF4-FFF2-40B4-BE49-F238E27FC236}">
                <a16:creationId xmlns:a16="http://schemas.microsoft.com/office/drawing/2014/main" id="{B024B362-B7F0-4CB5-9063-7EC9B91C84A6}"/>
              </a:ext>
            </a:extLst>
          </p:cNvPr>
          <p:cNvSpPr/>
          <p:nvPr/>
        </p:nvSpPr>
        <p:spPr>
          <a:xfrm>
            <a:off x="4674172" y="290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5E7AF3E9-593B-4667-BF48-5156CCBBE4AD}"/>
              </a:ext>
            </a:extLst>
          </p:cNvPr>
          <p:cNvSpPr/>
          <p:nvPr/>
        </p:nvSpPr>
        <p:spPr>
          <a:xfrm>
            <a:off x="4674172" y="254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55B18E0C-01B6-4DAB-9B2C-E4CCF7247E03}"/>
              </a:ext>
            </a:extLst>
          </p:cNvPr>
          <p:cNvSpPr/>
          <p:nvPr/>
        </p:nvSpPr>
        <p:spPr>
          <a:xfrm>
            <a:off x="4674172" y="218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立方体 173">
            <a:extLst>
              <a:ext uri="{FF2B5EF4-FFF2-40B4-BE49-F238E27FC236}">
                <a16:creationId xmlns:a16="http://schemas.microsoft.com/office/drawing/2014/main" id="{D9F15491-7977-49F6-BE45-0C4FFF8718B8}"/>
              </a:ext>
            </a:extLst>
          </p:cNvPr>
          <p:cNvSpPr/>
          <p:nvPr/>
        </p:nvSpPr>
        <p:spPr>
          <a:xfrm>
            <a:off x="4674172" y="1822674"/>
            <a:ext cx="3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9BC707CB-08FB-4000-BEDC-2E9996BA4B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216879" y="383606"/>
            <a:ext cx="0" cy="21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A0A8C415-8123-4B41-89D8-6B5BDCF02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9596" y="3619812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B802F2F-31C6-464A-9466-E28C0249594E}"/>
              </a:ext>
            </a:extLst>
          </p:cNvPr>
          <p:cNvSpPr txBox="1"/>
          <p:nvPr/>
        </p:nvSpPr>
        <p:spPr>
          <a:xfrm>
            <a:off x="711884" y="3087462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</a:t>
            </a:r>
            <a:r>
              <a:rPr lang="zh-CN" altLang="en-US" dirty="0"/>
              <a:t>数：</a:t>
            </a:r>
            <a:r>
              <a:rPr lang="en-US" altLang="zh-CN" dirty="0"/>
              <a:t>13x13=169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57784FD-DC25-404B-A61A-F48B119B31FF}"/>
              </a:ext>
            </a:extLst>
          </p:cNvPr>
          <p:cNvSpPr txBox="1"/>
          <p:nvPr/>
        </p:nvSpPr>
        <p:spPr>
          <a:xfrm>
            <a:off x="3136879" y="927462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通道数：</a:t>
            </a:r>
            <a:r>
              <a:rPr lang="en-US" altLang="zh-CN" dirty="0"/>
              <a:t>3x25=75</a:t>
            </a:r>
            <a:endParaRPr lang="zh-CN" altLang="en-US" dirty="0"/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46D0C3E9-F14A-4A92-9475-E4CC7A282892}"/>
              </a:ext>
            </a:extLst>
          </p:cNvPr>
          <p:cNvSpPr/>
          <p:nvPr/>
        </p:nvSpPr>
        <p:spPr>
          <a:xfrm>
            <a:off x="8904946" y="3262674"/>
            <a:ext cx="21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F544C07F-373D-4E43-9E18-1F110F1E22BE}"/>
              </a:ext>
            </a:extLst>
          </p:cNvPr>
          <p:cNvSpPr/>
          <p:nvPr/>
        </p:nvSpPr>
        <p:spPr>
          <a:xfrm>
            <a:off x="8904946" y="2902674"/>
            <a:ext cx="21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E35C3851-DB6A-4CAE-96E4-E6C73DCB9E99}"/>
              </a:ext>
            </a:extLst>
          </p:cNvPr>
          <p:cNvSpPr/>
          <p:nvPr/>
        </p:nvSpPr>
        <p:spPr>
          <a:xfrm>
            <a:off x="8904946" y="2542674"/>
            <a:ext cx="21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FA958D35-A349-48DC-A9C4-DDB54947E882}"/>
              </a:ext>
            </a:extLst>
          </p:cNvPr>
          <p:cNvSpPr/>
          <p:nvPr/>
        </p:nvSpPr>
        <p:spPr>
          <a:xfrm>
            <a:off x="8904946" y="2182674"/>
            <a:ext cx="21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192A0C7B-338A-4576-9226-4C19ABB1C284}"/>
              </a:ext>
            </a:extLst>
          </p:cNvPr>
          <p:cNvSpPr/>
          <p:nvPr/>
        </p:nvSpPr>
        <p:spPr>
          <a:xfrm>
            <a:off x="8904946" y="1822674"/>
            <a:ext cx="21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>
            <a:extLst>
              <a:ext uri="{FF2B5EF4-FFF2-40B4-BE49-F238E27FC236}">
                <a16:creationId xmlns:a16="http://schemas.microsoft.com/office/drawing/2014/main" id="{63A2BE6A-CCFC-4C1C-A182-98CD06A805E9}"/>
              </a:ext>
            </a:extLst>
          </p:cNvPr>
          <p:cNvSpPr/>
          <p:nvPr/>
        </p:nvSpPr>
        <p:spPr>
          <a:xfrm>
            <a:off x="8904946" y="5057380"/>
            <a:ext cx="21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08380AA6-B0FF-4EFA-BAF4-67B10EDF7D6D}"/>
              </a:ext>
            </a:extLst>
          </p:cNvPr>
          <p:cNvSpPr/>
          <p:nvPr/>
        </p:nvSpPr>
        <p:spPr>
          <a:xfrm>
            <a:off x="8904946" y="4697380"/>
            <a:ext cx="21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EA782E6A-C7ED-4386-8586-B276D0EF0D6A}"/>
              </a:ext>
            </a:extLst>
          </p:cNvPr>
          <p:cNvSpPr/>
          <p:nvPr/>
        </p:nvSpPr>
        <p:spPr>
          <a:xfrm>
            <a:off x="8904946" y="4337380"/>
            <a:ext cx="2160000" cy="360000"/>
          </a:xfrm>
          <a:prstGeom prst="cub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77113095-92C4-4F46-BFAD-98E2051275D8}"/>
              </a:ext>
            </a:extLst>
          </p:cNvPr>
          <p:cNvSpPr/>
          <p:nvPr/>
        </p:nvSpPr>
        <p:spPr>
          <a:xfrm>
            <a:off x="8904946" y="3977380"/>
            <a:ext cx="2160000" cy="360000"/>
          </a:xfrm>
          <a:prstGeom prst="cub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D01E277E-AB0F-4559-8043-76B8BBDB0C57}"/>
              </a:ext>
            </a:extLst>
          </p:cNvPr>
          <p:cNvSpPr/>
          <p:nvPr/>
        </p:nvSpPr>
        <p:spPr>
          <a:xfrm>
            <a:off x="8904946" y="3617380"/>
            <a:ext cx="2160000" cy="360000"/>
          </a:xfrm>
          <a:prstGeom prst="cub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55C59D5-E9D5-4E4A-B405-240AD457EBA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984946" y="383605"/>
            <a:ext cx="0" cy="21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82C2874-E1EB-494A-BC7D-4E2A168783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6680" y="3633343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14C1B87-02DD-4E00-BBE4-129832BF23B7}"/>
              </a:ext>
            </a:extLst>
          </p:cNvPr>
          <p:cNvSpPr txBox="1"/>
          <p:nvPr/>
        </p:nvSpPr>
        <p:spPr>
          <a:xfrm>
            <a:off x="8904946" y="927462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列数：</a:t>
            </a:r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97F4BC7-4EE3-4BC1-A3C2-193F128251C0}"/>
              </a:ext>
            </a:extLst>
          </p:cNvPr>
          <p:cNvSpPr txBox="1"/>
          <p:nvPr/>
        </p:nvSpPr>
        <p:spPr>
          <a:xfrm>
            <a:off x="6542381" y="3078636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行数：</a:t>
            </a:r>
            <a:r>
              <a:rPr lang="en-US" altLang="zh-CN" dirty="0"/>
              <a:t>3x169=507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08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B050457A-D29B-467F-8E5F-B6E419923AFA}"/>
              </a:ext>
            </a:extLst>
          </p:cNvPr>
          <p:cNvGrpSpPr/>
          <p:nvPr/>
        </p:nvGrpSpPr>
        <p:grpSpPr>
          <a:xfrm>
            <a:off x="1836223" y="375380"/>
            <a:ext cx="720000" cy="5760000"/>
            <a:chOff x="852375" y="549000"/>
            <a:chExt cx="720000" cy="5760000"/>
          </a:xfrm>
          <a:solidFill>
            <a:srgbClr val="0070C0">
              <a:alpha val="80000"/>
            </a:srgbClr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0954772-5CFD-44EA-9763-A7AA2D06BA82}"/>
                </a:ext>
              </a:extLst>
            </p:cNvPr>
            <p:cNvSpPr/>
            <p:nvPr/>
          </p:nvSpPr>
          <p:spPr>
            <a:xfrm>
              <a:off x="85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B32860-4062-401F-A9ED-7469D1157200}"/>
                </a:ext>
              </a:extLst>
            </p:cNvPr>
            <p:cNvSpPr/>
            <p:nvPr/>
          </p:nvSpPr>
          <p:spPr>
            <a:xfrm>
              <a:off x="85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907AA9-7258-4167-BA08-DA6F43C6F6AE}"/>
                </a:ext>
              </a:extLst>
            </p:cNvPr>
            <p:cNvSpPr/>
            <p:nvPr/>
          </p:nvSpPr>
          <p:spPr>
            <a:xfrm>
              <a:off x="121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367633-BCC2-486D-B28A-65B178E26FE2}"/>
                </a:ext>
              </a:extLst>
            </p:cNvPr>
            <p:cNvSpPr/>
            <p:nvPr/>
          </p:nvSpPr>
          <p:spPr>
            <a:xfrm>
              <a:off x="121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B1973D-251B-4261-8C5A-1AF7FF4175E4}"/>
                </a:ext>
              </a:extLst>
            </p:cNvPr>
            <p:cNvSpPr/>
            <p:nvPr/>
          </p:nvSpPr>
          <p:spPr>
            <a:xfrm>
              <a:off x="121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1768C6-EED4-4DC0-90C5-767FF646FA3D}"/>
                </a:ext>
              </a:extLst>
            </p:cNvPr>
            <p:cNvSpPr/>
            <p:nvPr/>
          </p:nvSpPr>
          <p:spPr>
            <a:xfrm>
              <a:off x="121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EA3607-CB1C-4FFE-A70E-DF8E7978215A}"/>
                </a:ext>
              </a:extLst>
            </p:cNvPr>
            <p:cNvSpPr/>
            <p:nvPr/>
          </p:nvSpPr>
          <p:spPr>
            <a:xfrm>
              <a:off x="121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7D238B-CDBE-46B7-977D-5009EFBE1E4C}"/>
                </a:ext>
              </a:extLst>
            </p:cNvPr>
            <p:cNvSpPr/>
            <p:nvPr/>
          </p:nvSpPr>
          <p:spPr>
            <a:xfrm>
              <a:off x="121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C8ADC9-A557-47CA-B71B-4B7352D216B9}"/>
                </a:ext>
              </a:extLst>
            </p:cNvPr>
            <p:cNvSpPr/>
            <p:nvPr/>
          </p:nvSpPr>
          <p:spPr>
            <a:xfrm>
              <a:off x="121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2E81E6-F8C7-450B-A579-E289B5BEE8A7}"/>
                </a:ext>
              </a:extLst>
            </p:cNvPr>
            <p:cNvSpPr/>
            <p:nvPr/>
          </p:nvSpPr>
          <p:spPr>
            <a:xfrm>
              <a:off x="121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62C67B-E530-4953-A7A2-8AE4A2F1AC9D}"/>
                </a:ext>
              </a:extLst>
            </p:cNvPr>
            <p:cNvSpPr/>
            <p:nvPr/>
          </p:nvSpPr>
          <p:spPr>
            <a:xfrm>
              <a:off x="121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48DF384-4DCF-4234-BCE8-FBC90C518B53}"/>
                </a:ext>
              </a:extLst>
            </p:cNvPr>
            <p:cNvSpPr/>
            <p:nvPr/>
          </p:nvSpPr>
          <p:spPr>
            <a:xfrm>
              <a:off x="121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B9A880-35FF-438D-AC92-D8F2372A8B22}"/>
                </a:ext>
              </a:extLst>
            </p:cNvPr>
            <p:cNvSpPr/>
            <p:nvPr/>
          </p:nvSpPr>
          <p:spPr>
            <a:xfrm>
              <a:off x="121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884DDB-D324-4E48-BF51-B7E3FFA9CD5F}"/>
                </a:ext>
              </a:extLst>
            </p:cNvPr>
            <p:cNvSpPr/>
            <p:nvPr/>
          </p:nvSpPr>
          <p:spPr>
            <a:xfrm>
              <a:off x="121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CD0046B-4886-4C15-BDB7-D2880C95BFBC}"/>
                </a:ext>
              </a:extLst>
            </p:cNvPr>
            <p:cNvSpPr/>
            <p:nvPr/>
          </p:nvSpPr>
          <p:spPr>
            <a:xfrm>
              <a:off x="85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845491-D479-431C-B1CB-14C1E63134C1}"/>
                </a:ext>
              </a:extLst>
            </p:cNvPr>
            <p:cNvSpPr/>
            <p:nvPr/>
          </p:nvSpPr>
          <p:spPr>
            <a:xfrm>
              <a:off x="85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3</a:t>
              </a:r>
              <a:endParaRPr lang="zh-CN" altLang="en-US" sz="1200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736E471-AB43-47FC-AA2D-FC627AF73CF4}"/>
                </a:ext>
              </a:extLst>
            </p:cNvPr>
            <p:cNvSpPr/>
            <p:nvPr/>
          </p:nvSpPr>
          <p:spPr>
            <a:xfrm>
              <a:off x="85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4</a:t>
              </a:r>
              <a:endParaRPr lang="zh-CN" altLang="en-US" sz="1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48E748-1C41-4038-8F63-242838C0FAF1}"/>
                </a:ext>
              </a:extLst>
            </p:cNvPr>
            <p:cNvSpPr/>
            <p:nvPr/>
          </p:nvSpPr>
          <p:spPr>
            <a:xfrm>
              <a:off x="85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5</a:t>
              </a:r>
              <a:endParaRPr lang="zh-CN" altLang="en-US" sz="1200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A313B6-4C67-47E7-B323-A8F954B4208D}"/>
                </a:ext>
              </a:extLst>
            </p:cNvPr>
            <p:cNvSpPr/>
            <p:nvPr/>
          </p:nvSpPr>
          <p:spPr>
            <a:xfrm>
              <a:off x="85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6</a:t>
              </a:r>
              <a:endParaRPr lang="zh-CN" altLang="en-US" sz="12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6C8AE5C-9885-4A7F-94DC-8FBAEC9FC1CE}"/>
                </a:ext>
              </a:extLst>
            </p:cNvPr>
            <p:cNvSpPr/>
            <p:nvPr/>
          </p:nvSpPr>
          <p:spPr>
            <a:xfrm>
              <a:off x="85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7</a:t>
              </a:r>
              <a:endParaRPr lang="zh-CN" altLang="en-US" sz="12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97F723-7118-4F94-A4F6-4BDD55F05939}"/>
                </a:ext>
              </a:extLst>
            </p:cNvPr>
            <p:cNvSpPr/>
            <p:nvPr/>
          </p:nvSpPr>
          <p:spPr>
            <a:xfrm>
              <a:off x="85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8</a:t>
              </a:r>
              <a:endParaRPr lang="zh-CN" altLang="en-US" sz="1200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F91D48-8C64-486A-9CDB-BDADE181F128}"/>
                </a:ext>
              </a:extLst>
            </p:cNvPr>
            <p:cNvSpPr/>
            <p:nvPr/>
          </p:nvSpPr>
          <p:spPr>
            <a:xfrm>
              <a:off x="85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9</a:t>
              </a:r>
              <a:endParaRPr lang="zh-CN" altLang="en-US" sz="12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0EB554F-6CEE-4B00-B2E4-197EB2092E30}"/>
                </a:ext>
              </a:extLst>
            </p:cNvPr>
            <p:cNvSpPr/>
            <p:nvPr/>
          </p:nvSpPr>
          <p:spPr>
            <a:xfrm>
              <a:off x="85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10</a:t>
              </a:r>
              <a:endParaRPr lang="zh-CN" altLang="en-US" sz="1200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2B2BF7-DCEA-4B12-8D68-4E8BFFC941F6}"/>
                </a:ext>
              </a:extLst>
            </p:cNvPr>
            <p:cNvSpPr/>
            <p:nvPr/>
          </p:nvSpPr>
          <p:spPr>
            <a:xfrm>
              <a:off x="121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1A39970-AC50-406F-A51B-7D8EA34F5100}"/>
                </a:ext>
              </a:extLst>
            </p:cNvPr>
            <p:cNvSpPr/>
            <p:nvPr/>
          </p:nvSpPr>
          <p:spPr>
            <a:xfrm>
              <a:off x="85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12</a:t>
              </a:r>
              <a:endParaRPr lang="zh-CN" altLang="en-US" sz="1200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862A41-FF07-455C-BCCA-1859F2E331C4}"/>
                </a:ext>
              </a:extLst>
            </p:cNvPr>
            <p:cNvSpPr/>
            <p:nvPr/>
          </p:nvSpPr>
          <p:spPr>
            <a:xfrm>
              <a:off x="85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11</a:t>
              </a:r>
              <a:endParaRPr lang="zh-CN" altLang="en-US" sz="1200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06D33D2-C879-4574-A1AC-6E8B33345ADF}"/>
                </a:ext>
              </a:extLst>
            </p:cNvPr>
            <p:cNvSpPr/>
            <p:nvPr/>
          </p:nvSpPr>
          <p:spPr>
            <a:xfrm>
              <a:off x="121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F56BA1-80B4-455F-9AC8-C6547B6ECF68}"/>
                </a:ext>
              </a:extLst>
            </p:cNvPr>
            <p:cNvSpPr/>
            <p:nvPr/>
          </p:nvSpPr>
          <p:spPr>
            <a:xfrm>
              <a:off x="121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5D4CB13-D67C-44AC-A31B-7122328FAE00}"/>
                </a:ext>
              </a:extLst>
            </p:cNvPr>
            <p:cNvSpPr/>
            <p:nvPr/>
          </p:nvSpPr>
          <p:spPr>
            <a:xfrm>
              <a:off x="121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CF91153-F011-40F8-8D42-EA7CBF9B90A1}"/>
                </a:ext>
              </a:extLst>
            </p:cNvPr>
            <p:cNvSpPr/>
            <p:nvPr/>
          </p:nvSpPr>
          <p:spPr>
            <a:xfrm>
              <a:off x="85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FC2C999-5448-4943-8619-0BEAC90319A6}"/>
                </a:ext>
              </a:extLst>
            </p:cNvPr>
            <p:cNvSpPr/>
            <p:nvPr/>
          </p:nvSpPr>
          <p:spPr>
            <a:xfrm>
              <a:off x="85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64C5D13-98F9-4727-9BBA-EE137005CFAB}"/>
                </a:ext>
              </a:extLst>
            </p:cNvPr>
            <p:cNvSpPr/>
            <p:nvPr/>
          </p:nvSpPr>
          <p:spPr>
            <a:xfrm>
              <a:off x="85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BC69077A-F250-413C-B9DF-549C8930FF56}"/>
              </a:ext>
            </a:extLst>
          </p:cNvPr>
          <p:cNvSpPr txBox="1"/>
          <p:nvPr/>
        </p:nvSpPr>
        <p:spPr>
          <a:xfrm rot="5400000">
            <a:off x="1465789" y="667071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842BC9-F997-402C-A572-BCF09E94B074}"/>
              </a:ext>
            </a:extLst>
          </p:cNvPr>
          <p:cNvSpPr txBox="1"/>
          <p:nvPr/>
        </p:nvSpPr>
        <p:spPr>
          <a:xfrm rot="5400000">
            <a:off x="5429169" y="667071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E6CF4B6-5D50-4A3B-9EE2-BC82543275CF}"/>
              </a:ext>
            </a:extLst>
          </p:cNvPr>
          <p:cNvGrpSpPr/>
          <p:nvPr/>
        </p:nvGrpSpPr>
        <p:grpSpPr>
          <a:xfrm>
            <a:off x="5076223" y="375380"/>
            <a:ext cx="720000" cy="5760000"/>
            <a:chOff x="852375" y="549000"/>
            <a:chExt cx="720000" cy="5760000"/>
          </a:xfrm>
          <a:solidFill>
            <a:srgbClr val="0070C0">
              <a:alpha val="80000"/>
            </a:srgbClr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733FAF-5A96-433B-B124-94B2D4DA6DA8}"/>
                </a:ext>
              </a:extLst>
            </p:cNvPr>
            <p:cNvSpPr/>
            <p:nvPr/>
          </p:nvSpPr>
          <p:spPr>
            <a:xfrm>
              <a:off x="85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9C95CFC-23DD-49F6-A6A4-1A0B31966573}"/>
                </a:ext>
              </a:extLst>
            </p:cNvPr>
            <p:cNvSpPr/>
            <p:nvPr/>
          </p:nvSpPr>
          <p:spPr>
            <a:xfrm>
              <a:off x="85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80361D8-8EA1-416B-80BD-2151870CD025}"/>
                </a:ext>
              </a:extLst>
            </p:cNvPr>
            <p:cNvSpPr/>
            <p:nvPr/>
          </p:nvSpPr>
          <p:spPr>
            <a:xfrm>
              <a:off x="121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668261-A242-4DDC-B47A-5FDBD612C640}"/>
                </a:ext>
              </a:extLst>
            </p:cNvPr>
            <p:cNvSpPr/>
            <p:nvPr/>
          </p:nvSpPr>
          <p:spPr>
            <a:xfrm>
              <a:off x="121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A9FF19F-204A-43BA-AD40-14B543E77452}"/>
                </a:ext>
              </a:extLst>
            </p:cNvPr>
            <p:cNvSpPr/>
            <p:nvPr/>
          </p:nvSpPr>
          <p:spPr>
            <a:xfrm>
              <a:off x="121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25101E7-13CA-437C-BF55-8B6EDFB1EF86}"/>
                </a:ext>
              </a:extLst>
            </p:cNvPr>
            <p:cNvSpPr/>
            <p:nvPr/>
          </p:nvSpPr>
          <p:spPr>
            <a:xfrm>
              <a:off x="121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FBAE074-097B-4D14-B852-577B8B8D1F13}"/>
                </a:ext>
              </a:extLst>
            </p:cNvPr>
            <p:cNvSpPr/>
            <p:nvPr/>
          </p:nvSpPr>
          <p:spPr>
            <a:xfrm>
              <a:off x="121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2DAE698-1B73-4242-B007-427187B2F081}"/>
                </a:ext>
              </a:extLst>
            </p:cNvPr>
            <p:cNvSpPr/>
            <p:nvPr/>
          </p:nvSpPr>
          <p:spPr>
            <a:xfrm>
              <a:off x="121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03D7F15-1ACC-4E4A-B939-56949DB767D6}"/>
                </a:ext>
              </a:extLst>
            </p:cNvPr>
            <p:cNvSpPr/>
            <p:nvPr/>
          </p:nvSpPr>
          <p:spPr>
            <a:xfrm>
              <a:off x="121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7DD3348-77A8-40AB-88F8-3FBEA90DC07C}"/>
                </a:ext>
              </a:extLst>
            </p:cNvPr>
            <p:cNvSpPr/>
            <p:nvPr/>
          </p:nvSpPr>
          <p:spPr>
            <a:xfrm>
              <a:off x="121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1A02E55-86DD-4DAC-9013-0824A24DE88B}"/>
                </a:ext>
              </a:extLst>
            </p:cNvPr>
            <p:cNvSpPr/>
            <p:nvPr/>
          </p:nvSpPr>
          <p:spPr>
            <a:xfrm>
              <a:off x="121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5DD166-EFDE-40BF-B94A-769E3C1D4A59}"/>
                </a:ext>
              </a:extLst>
            </p:cNvPr>
            <p:cNvSpPr/>
            <p:nvPr/>
          </p:nvSpPr>
          <p:spPr>
            <a:xfrm>
              <a:off x="121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475CF7-D235-4067-844D-267003A964FE}"/>
                </a:ext>
              </a:extLst>
            </p:cNvPr>
            <p:cNvSpPr/>
            <p:nvPr/>
          </p:nvSpPr>
          <p:spPr>
            <a:xfrm>
              <a:off x="121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F7F48A1-072B-46E1-A8D4-649F9DF49BD1}"/>
                </a:ext>
              </a:extLst>
            </p:cNvPr>
            <p:cNvSpPr/>
            <p:nvPr/>
          </p:nvSpPr>
          <p:spPr>
            <a:xfrm>
              <a:off x="121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577097E-E6AE-432F-B4D7-008B088A75EB}"/>
                </a:ext>
              </a:extLst>
            </p:cNvPr>
            <p:cNvSpPr/>
            <p:nvPr/>
          </p:nvSpPr>
          <p:spPr>
            <a:xfrm>
              <a:off x="85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205280-858D-418B-9857-FA5EB00AED4C}"/>
                </a:ext>
              </a:extLst>
            </p:cNvPr>
            <p:cNvSpPr/>
            <p:nvPr/>
          </p:nvSpPr>
          <p:spPr>
            <a:xfrm>
              <a:off x="85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3</a:t>
              </a:r>
              <a:endParaRPr lang="zh-CN" altLang="en-US" sz="1200" b="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D1C4DD6-F291-45D9-82E9-9777C66F45ED}"/>
                </a:ext>
              </a:extLst>
            </p:cNvPr>
            <p:cNvSpPr/>
            <p:nvPr/>
          </p:nvSpPr>
          <p:spPr>
            <a:xfrm>
              <a:off x="85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4</a:t>
              </a:r>
              <a:endParaRPr lang="zh-CN" altLang="en-US" sz="1200" b="1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A7B4DB8-F92F-42D0-85C8-7D2263D04AD5}"/>
                </a:ext>
              </a:extLst>
            </p:cNvPr>
            <p:cNvSpPr/>
            <p:nvPr/>
          </p:nvSpPr>
          <p:spPr>
            <a:xfrm>
              <a:off x="85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5</a:t>
              </a:r>
              <a:endParaRPr lang="zh-CN" altLang="en-US" sz="1200" b="1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5B433C8-ABC8-4648-B94B-EFDA5128885F}"/>
                </a:ext>
              </a:extLst>
            </p:cNvPr>
            <p:cNvSpPr/>
            <p:nvPr/>
          </p:nvSpPr>
          <p:spPr>
            <a:xfrm>
              <a:off x="85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6</a:t>
              </a:r>
              <a:endParaRPr lang="zh-CN" altLang="en-US" sz="1200" b="1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470298-A43A-4E78-9C48-71668E54959D}"/>
                </a:ext>
              </a:extLst>
            </p:cNvPr>
            <p:cNvSpPr/>
            <p:nvPr/>
          </p:nvSpPr>
          <p:spPr>
            <a:xfrm>
              <a:off x="85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7</a:t>
              </a:r>
              <a:endParaRPr lang="zh-CN" altLang="en-US" sz="1200" b="1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14A92CB-782D-44E1-B48D-908E8F06F2C5}"/>
                </a:ext>
              </a:extLst>
            </p:cNvPr>
            <p:cNvSpPr/>
            <p:nvPr/>
          </p:nvSpPr>
          <p:spPr>
            <a:xfrm>
              <a:off x="85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8</a:t>
              </a:r>
              <a:endParaRPr lang="zh-CN" altLang="en-US" sz="1200" b="1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170A670-1C00-4292-990D-F760629E9273}"/>
                </a:ext>
              </a:extLst>
            </p:cNvPr>
            <p:cNvSpPr/>
            <p:nvPr/>
          </p:nvSpPr>
          <p:spPr>
            <a:xfrm>
              <a:off x="85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9</a:t>
              </a:r>
              <a:endParaRPr lang="zh-CN" altLang="en-US" sz="1200" b="1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FDA094-263C-4814-AFA8-B4D45CF9CF8D}"/>
                </a:ext>
              </a:extLst>
            </p:cNvPr>
            <p:cNvSpPr/>
            <p:nvPr/>
          </p:nvSpPr>
          <p:spPr>
            <a:xfrm>
              <a:off x="85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10</a:t>
              </a:r>
              <a:endParaRPr lang="zh-CN" altLang="en-US" sz="1200" b="1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BEF9EF-635A-4EB8-91B9-3E3D69360209}"/>
                </a:ext>
              </a:extLst>
            </p:cNvPr>
            <p:cNvSpPr/>
            <p:nvPr/>
          </p:nvSpPr>
          <p:spPr>
            <a:xfrm>
              <a:off x="121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2049EB2-CAA8-45F3-AB7C-09085D93450C}"/>
                </a:ext>
              </a:extLst>
            </p:cNvPr>
            <p:cNvSpPr/>
            <p:nvPr/>
          </p:nvSpPr>
          <p:spPr>
            <a:xfrm>
              <a:off x="85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12</a:t>
              </a:r>
              <a:endParaRPr lang="zh-CN" altLang="en-US" sz="1200" b="1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90838A-5B19-496E-80A9-E9717798E123}"/>
                </a:ext>
              </a:extLst>
            </p:cNvPr>
            <p:cNvSpPr/>
            <p:nvPr/>
          </p:nvSpPr>
          <p:spPr>
            <a:xfrm>
              <a:off x="85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11</a:t>
              </a:r>
              <a:endParaRPr lang="zh-CN" altLang="en-US" sz="1200" b="1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5E9C69C-5A52-456B-B490-2671FD10DF1C}"/>
                </a:ext>
              </a:extLst>
            </p:cNvPr>
            <p:cNvSpPr/>
            <p:nvPr/>
          </p:nvSpPr>
          <p:spPr>
            <a:xfrm>
              <a:off x="121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A69B4D-2848-4381-92CA-650EF3D60627}"/>
                </a:ext>
              </a:extLst>
            </p:cNvPr>
            <p:cNvSpPr/>
            <p:nvPr/>
          </p:nvSpPr>
          <p:spPr>
            <a:xfrm>
              <a:off x="121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C0EDD8A-FB95-4733-87F7-BA57CCB995CF}"/>
                </a:ext>
              </a:extLst>
            </p:cNvPr>
            <p:cNvSpPr/>
            <p:nvPr/>
          </p:nvSpPr>
          <p:spPr>
            <a:xfrm>
              <a:off x="121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F90A27C-073E-4A6A-B45E-3FF9A6F9B9CC}"/>
                </a:ext>
              </a:extLst>
            </p:cNvPr>
            <p:cNvSpPr/>
            <p:nvPr/>
          </p:nvSpPr>
          <p:spPr>
            <a:xfrm>
              <a:off x="85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A5504BF-CE2D-436A-B6A9-70D1D6BD4F8E}"/>
                </a:ext>
              </a:extLst>
            </p:cNvPr>
            <p:cNvSpPr/>
            <p:nvPr/>
          </p:nvSpPr>
          <p:spPr>
            <a:xfrm>
              <a:off x="85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0401879-3C9C-442A-9A7A-7D8EB083EB95}"/>
                </a:ext>
              </a:extLst>
            </p:cNvPr>
            <p:cNvSpPr/>
            <p:nvPr/>
          </p:nvSpPr>
          <p:spPr>
            <a:xfrm>
              <a:off x="85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10B007E-86A9-4DDC-B408-4C0D6AB964CA}"/>
              </a:ext>
            </a:extLst>
          </p:cNvPr>
          <p:cNvGrpSpPr/>
          <p:nvPr/>
        </p:nvGrpSpPr>
        <p:grpSpPr>
          <a:xfrm>
            <a:off x="5796223" y="375380"/>
            <a:ext cx="720000" cy="5760000"/>
            <a:chOff x="852375" y="549000"/>
            <a:chExt cx="720000" cy="5760000"/>
          </a:xfrm>
          <a:solidFill>
            <a:srgbClr val="92D050">
              <a:alpha val="80000"/>
            </a:srgbClr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FB3E91B-6DF2-414F-B24C-6AAFF32B056C}"/>
                </a:ext>
              </a:extLst>
            </p:cNvPr>
            <p:cNvSpPr/>
            <p:nvPr/>
          </p:nvSpPr>
          <p:spPr>
            <a:xfrm>
              <a:off x="85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446D31B-3A6E-4558-B817-B7A7B5CF5813}"/>
                </a:ext>
              </a:extLst>
            </p:cNvPr>
            <p:cNvSpPr/>
            <p:nvPr/>
          </p:nvSpPr>
          <p:spPr>
            <a:xfrm>
              <a:off x="85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113648B-E6BA-452A-904B-987AB8C6BB77}"/>
                </a:ext>
              </a:extLst>
            </p:cNvPr>
            <p:cNvSpPr/>
            <p:nvPr/>
          </p:nvSpPr>
          <p:spPr>
            <a:xfrm>
              <a:off x="121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6DC4C23-3DEE-4911-A5CE-BC8C25E252B4}"/>
                </a:ext>
              </a:extLst>
            </p:cNvPr>
            <p:cNvSpPr/>
            <p:nvPr/>
          </p:nvSpPr>
          <p:spPr>
            <a:xfrm>
              <a:off x="121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DCE24B3-E723-4212-9515-A4EA11A8186E}"/>
                </a:ext>
              </a:extLst>
            </p:cNvPr>
            <p:cNvSpPr/>
            <p:nvPr/>
          </p:nvSpPr>
          <p:spPr>
            <a:xfrm>
              <a:off x="121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AD1A590-F2F6-4278-BA38-9039FD1448AE}"/>
                </a:ext>
              </a:extLst>
            </p:cNvPr>
            <p:cNvSpPr/>
            <p:nvPr/>
          </p:nvSpPr>
          <p:spPr>
            <a:xfrm>
              <a:off x="121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7A35189-D664-462F-956D-EFA1EA1210A6}"/>
                </a:ext>
              </a:extLst>
            </p:cNvPr>
            <p:cNvSpPr/>
            <p:nvPr/>
          </p:nvSpPr>
          <p:spPr>
            <a:xfrm>
              <a:off x="121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5C4295-4152-46AC-9BA8-2E6ACAB37B72}"/>
                </a:ext>
              </a:extLst>
            </p:cNvPr>
            <p:cNvSpPr/>
            <p:nvPr/>
          </p:nvSpPr>
          <p:spPr>
            <a:xfrm>
              <a:off x="121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49FE86-D417-48FB-BACF-E44F73A76C2F}"/>
                </a:ext>
              </a:extLst>
            </p:cNvPr>
            <p:cNvSpPr/>
            <p:nvPr/>
          </p:nvSpPr>
          <p:spPr>
            <a:xfrm>
              <a:off x="121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8A72E4E-5CD5-41A6-B7F8-85B9EBEC34E8}"/>
                </a:ext>
              </a:extLst>
            </p:cNvPr>
            <p:cNvSpPr/>
            <p:nvPr/>
          </p:nvSpPr>
          <p:spPr>
            <a:xfrm>
              <a:off x="121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A32C1DF-DA23-4904-BC54-CD5DBEDB29D6}"/>
                </a:ext>
              </a:extLst>
            </p:cNvPr>
            <p:cNvSpPr/>
            <p:nvPr/>
          </p:nvSpPr>
          <p:spPr>
            <a:xfrm>
              <a:off x="121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3C3E37D-D4AB-4A47-85E2-4EED215E2941}"/>
                </a:ext>
              </a:extLst>
            </p:cNvPr>
            <p:cNvSpPr/>
            <p:nvPr/>
          </p:nvSpPr>
          <p:spPr>
            <a:xfrm>
              <a:off x="121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34309C9-3862-454B-BE18-18D9469D56A2}"/>
                </a:ext>
              </a:extLst>
            </p:cNvPr>
            <p:cNvSpPr/>
            <p:nvPr/>
          </p:nvSpPr>
          <p:spPr>
            <a:xfrm>
              <a:off x="121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BBC2A9A-2FE1-4F4B-9827-C1AA4DCC05D3}"/>
                </a:ext>
              </a:extLst>
            </p:cNvPr>
            <p:cNvSpPr/>
            <p:nvPr/>
          </p:nvSpPr>
          <p:spPr>
            <a:xfrm>
              <a:off x="121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301E8DE-4B61-43AF-866A-06AB16D41281}"/>
                </a:ext>
              </a:extLst>
            </p:cNvPr>
            <p:cNvSpPr/>
            <p:nvPr/>
          </p:nvSpPr>
          <p:spPr>
            <a:xfrm>
              <a:off x="85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E4F08D2-5B04-4580-A8CF-0208ABF09C9C}"/>
                </a:ext>
              </a:extLst>
            </p:cNvPr>
            <p:cNvSpPr/>
            <p:nvPr/>
          </p:nvSpPr>
          <p:spPr>
            <a:xfrm>
              <a:off x="85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3</a:t>
              </a:r>
              <a:endParaRPr lang="zh-CN" altLang="en-US" sz="1200" b="1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C107CBD-2533-43DA-B0A9-9AFBBD89415E}"/>
                </a:ext>
              </a:extLst>
            </p:cNvPr>
            <p:cNvSpPr/>
            <p:nvPr/>
          </p:nvSpPr>
          <p:spPr>
            <a:xfrm>
              <a:off x="85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4</a:t>
              </a:r>
              <a:endParaRPr lang="zh-CN" altLang="en-US" sz="1200" b="1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C851CB3-706C-4F39-8410-644E0AA589FA}"/>
                </a:ext>
              </a:extLst>
            </p:cNvPr>
            <p:cNvSpPr/>
            <p:nvPr/>
          </p:nvSpPr>
          <p:spPr>
            <a:xfrm>
              <a:off x="85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5</a:t>
              </a:r>
              <a:endParaRPr lang="zh-CN" altLang="en-US" sz="1200" b="1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86667CB-45E7-4759-A0B9-CACAC4281C11}"/>
                </a:ext>
              </a:extLst>
            </p:cNvPr>
            <p:cNvSpPr/>
            <p:nvPr/>
          </p:nvSpPr>
          <p:spPr>
            <a:xfrm>
              <a:off x="85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6</a:t>
              </a:r>
              <a:endParaRPr lang="zh-CN" altLang="en-US" sz="1200" b="1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709E87F-24EB-4E45-8EC5-D4A6668CE721}"/>
                </a:ext>
              </a:extLst>
            </p:cNvPr>
            <p:cNvSpPr/>
            <p:nvPr/>
          </p:nvSpPr>
          <p:spPr>
            <a:xfrm>
              <a:off x="85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7</a:t>
              </a:r>
              <a:endParaRPr lang="zh-CN" altLang="en-US" sz="1200" b="1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10E5CB9-4FBE-409B-9D8A-DDDE514BF209}"/>
                </a:ext>
              </a:extLst>
            </p:cNvPr>
            <p:cNvSpPr/>
            <p:nvPr/>
          </p:nvSpPr>
          <p:spPr>
            <a:xfrm>
              <a:off x="85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8</a:t>
              </a:r>
              <a:endParaRPr lang="zh-CN" altLang="en-US" sz="1200" b="1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3618A92-9004-492F-B82A-F263A18541E0}"/>
                </a:ext>
              </a:extLst>
            </p:cNvPr>
            <p:cNvSpPr/>
            <p:nvPr/>
          </p:nvSpPr>
          <p:spPr>
            <a:xfrm>
              <a:off x="85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9</a:t>
              </a:r>
              <a:endParaRPr lang="zh-CN" altLang="en-US" sz="1200" b="1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325F61F-3F13-417E-8462-D75124B161BB}"/>
                </a:ext>
              </a:extLst>
            </p:cNvPr>
            <p:cNvSpPr/>
            <p:nvPr/>
          </p:nvSpPr>
          <p:spPr>
            <a:xfrm>
              <a:off x="85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10</a:t>
              </a:r>
              <a:endParaRPr lang="zh-CN" altLang="en-US" sz="1200" b="1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02F01D8-0EDD-457F-BD73-2BE919729D6A}"/>
                </a:ext>
              </a:extLst>
            </p:cNvPr>
            <p:cNvSpPr/>
            <p:nvPr/>
          </p:nvSpPr>
          <p:spPr>
            <a:xfrm>
              <a:off x="121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0827F81-FF8D-40F1-8500-EB06C399F607}"/>
                </a:ext>
              </a:extLst>
            </p:cNvPr>
            <p:cNvSpPr/>
            <p:nvPr/>
          </p:nvSpPr>
          <p:spPr>
            <a:xfrm>
              <a:off x="85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12</a:t>
              </a:r>
              <a:endParaRPr lang="zh-CN" altLang="en-US" sz="1200" b="1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D0038E4-41CA-45CC-8D19-B5EB0EDEA87E}"/>
                </a:ext>
              </a:extLst>
            </p:cNvPr>
            <p:cNvSpPr/>
            <p:nvPr/>
          </p:nvSpPr>
          <p:spPr>
            <a:xfrm>
              <a:off x="85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11</a:t>
              </a:r>
              <a:endParaRPr lang="zh-CN" altLang="en-US" sz="1200" b="1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66EFA3F-E77F-4CA0-B5AD-9DC2D2B35A99}"/>
                </a:ext>
              </a:extLst>
            </p:cNvPr>
            <p:cNvSpPr/>
            <p:nvPr/>
          </p:nvSpPr>
          <p:spPr>
            <a:xfrm>
              <a:off x="121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8CFC03F-C0C4-455B-8C77-9FC3DF15AACF}"/>
                </a:ext>
              </a:extLst>
            </p:cNvPr>
            <p:cNvSpPr/>
            <p:nvPr/>
          </p:nvSpPr>
          <p:spPr>
            <a:xfrm>
              <a:off x="121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894C6FC-D096-4604-B07D-9549DAFA157F}"/>
                </a:ext>
              </a:extLst>
            </p:cNvPr>
            <p:cNvSpPr/>
            <p:nvPr/>
          </p:nvSpPr>
          <p:spPr>
            <a:xfrm>
              <a:off x="121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F18509A-B0BB-42E2-AB03-AA2864AFEEB6}"/>
                </a:ext>
              </a:extLst>
            </p:cNvPr>
            <p:cNvSpPr/>
            <p:nvPr/>
          </p:nvSpPr>
          <p:spPr>
            <a:xfrm>
              <a:off x="85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994D505-C570-4CE2-BB0F-F500E5181941}"/>
                </a:ext>
              </a:extLst>
            </p:cNvPr>
            <p:cNvSpPr/>
            <p:nvPr/>
          </p:nvSpPr>
          <p:spPr>
            <a:xfrm>
              <a:off x="85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D5A760F-87FE-4D36-BFE7-5E80DE11F591}"/>
                </a:ext>
              </a:extLst>
            </p:cNvPr>
            <p:cNvSpPr/>
            <p:nvPr/>
          </p:nvSpPr>
          <p:spPr>
            <a:xfrm>
              <a:off x="85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567A3E0D-4B48-4CAA-B0C1-53DB486336E0}"/>
              </a:ext>
            </a:extLst>
          </p:cNvPr>
          <p:cNvGrpSpPr/>
          <p:nvPr/>
        </p:nvGrpSpPr>
        <p:grpSpPr>
          <a:xfrm>
            <a:off x="6511557" y="375380"/>
            <a:ext cx="720000" cy="5760000"/>
            <a:chOff x="852375" y="549000"/>
            <a:chExt cx="720000" cy="5760000"/>
          </a:xfrm>
          <a:solidFill>
            <a:srgbClr val="FF0000">
              <a:alpha val="80000"/>
            </a:srgb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1CB39B1-B26C-4255-9E89-8A303EEC84BF}"/>
                </a:ext>
              </a:extLst>
            </p:cNvPr>
            <p:cNvSpPr/>
            <p:nvPr/>
          </p:nvSpPr>
          <p:spPr>
            <a:xfrm>
              <a:off x="85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3E9FF5C-192F-4390-A0A9-CE1A56E73DBD}"/>
                </a:ext>
              </a:extLst>
            </p:cNvPr>
            <p:cNvSpPr/>
            <p:nvPr/>
          </p:nvSpPr>
          <p:spPr>
            <a:xfrm>
              <a:off x="85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215D4E7-89F3-4048-94BB-BAE04D0EF0DB}"/>
                </a:ext>
              </a:extLst>
            </p:cNvPr>
            <p:cNvSpPr/>
            <p:nvPr/>
          </p:nvSpPr>
          <p:spPr>
            <a:xfrm>
              <a:off x="1212375" y="5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E717F29-77C7-4A12-ADE2-80A9E0F981C6}"/>
                </a:ext>
              </a:extLst>
            </p:cNvPr>
            <p:cNvSpPr/>
            <p:nvPr/>
          </p:nvSpPr>
          <p:spPr>
            <a:xfrm>
              <a:off x="1212375" y="9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8C9C503-DD55-4013-828B-E367033AA65A}"/>
                </a:ext>
              </a:extLst>
            </p:cNvPr>
            <p:cNvSpPr/>
            <p:nvPr/>
          </p:nvSpPr>
          <p:spPr>
            <a:xfrm>
              <a:off x="121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6E7B50C-9C19-422A-A188-3BD239969AA0}"/>
                </a:ext>
              </a:extLst>
            </p:cNvPr>
            <p:cNvSpPr/>
            <p:nvPr/>
          </p:nvSpPr>
          <p:spPr>
            <a:xfrm>
              <a:off x="121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D6D6576-CAF0-40E0-A860-AC70E02148D8}"/>
                </a:ext>
              </a:extLst>
            </p:cNvPr>
            <p:cNvSpPr/>
            <p:nvPr/>
          </p:nvSpPr>
          <p:spPr>
            <a:xfrm>
              <a:off x="121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6EABB3B-88D0-49B1-8F2F-E289D6F49422}"/>
                </a:ext>
              </a:extLst>
            </p:cNvPr>
            <p:cNvSpPr/>
            <p:nvPr/>
          </p:nvSpPr>
          <p:spPr>
            <a:xfrm>
              <a:off x="121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DD6B438-7211-4D32-94CC-EA358826CAD6}"/>
                </a:ext>
              </a:extLst>
            </p:cNvPr>
            <p:cNvSpPr/>
            <p:nvPr/>
          </p:nvSpPr>
          <p:spPr>
            <a:xfrm>
              <a:off x="121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FA5B45-2799-4D9E-ADC9-2094CD9253F1}"/>
                </a:ext>
              </a:extLst>
            </p:cNvPr>
            <p:cNvSpPr/>
            <p:nvPr/>
          </p:nvSpPr>
          <p:spPr>
            <a:xfrm>
              <a:off x="121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3B75501-B327-4C36-B97C-C8628FA861F0}"/>
                </a:ext>
              </a:extLst>
            </p:cNvPr>
            <p:cNvSpPr/>
            <p:nvPr/>
          </p:nvSpPr>
          <p:spPr>
            <a:xfrm>
              <a:off x="121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8E367B0-A04E-4B33-BACD-7C74657EBBC6}"/>
                </a:ext>
              </a:extLst>
            </p:cNvPr>
            <p:cNvSpPr/>
            <p:nvPr/>
          </p:nvSpPr>
          <p:spPr>
            <a:xfrm>
              <a:off x="121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A21697F-145B-4D46-A2FB-5A680512FCF4}"/>
                </a:ext>
              </a:extLst>
            </p:cNvPr>
            <p:cNvSpPr/>
            <p:nvPr/>
          </p:nvSpPr>
          <p:spPr>
            <a:xfrm>
              <a:off x="121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F79BB95-86A7-4F35-BB10-66929E24EDAB}"/>
                </a:ext>
              </a:extLst>
            </p:cNvPr>
            <p:cNvSpPr/>
            <p:nvPr/>
          </p:nvSpPr>
          <p:spPr>
            <a:xfrm>
              <a:off x="121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89E8BB-C214-4B17-A0E7-AF51AC5DDD2D}"/>
                </a:ext>
              </a:extLst>
            </p:cNvPr>
            <p:cNvSpPr/>
            <p:nvPr/>
          </p:nvSpPr>
          <p:spPr>
            <a:xfrm>
              <a:off x="852375" y="12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4CE06BB-9D6E-4CD1-91DF-AF3910C341E8}"/>
                </a:ext>
              </a:extLst>
            </p:cNvPr>
            <p:cNvSpPr/>
            <p:nvPr/>
          </p:nvSpPr>
          <p:spPr>
            <a:xfrm>
              <a:off x="852375" y="16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3</a:t>
              </a:r>
              <a:endParaRPr lang="zh-CN" altLang="en-US" sz="1200" b="1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655CD07-8E42-43CD-9836-D48DCB05CD57}"/>
                </a:ext>
              </a:extLst>
            </p:cNvPr>
            <p:cNvSpPr/>
            <p:nvPr/>
          </p:nvSpPr>
          <p:spPr>
            <a:xfrm>
              <a:off x="852375" y="19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4</a:t>
              </a:r>
              <a:endParaRPr lang="zh-CN" altLang="en-US" sz="1200" b="1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FC74289-641C-4D8D-BBAE-8B8EC05107CA}"/>
                </a:ext>
              </a:extLst>
            </p:cNvPr>
            <p:cNvSpPr/>
            <p:nvPr/>
          </p:nvSpPr>
          <p:spPr>
            <a:xfrm>
              <a:off x="85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5</a:t>
              </a:r>
              <a:endParaRPr lang="zh-CN" altLang="en-US" sz="1200" b="1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3DFB4E-92FA-4930-BD30-7F78887D6EEA}"/>
                </a:ext>
              </a:extLst>
            </p:cNvPr>
            <p:cNvSpPr/>
            <p:nvPr/>
          </p:nvSpPr>
          <p:spPr>
            <a:xfrm>
              <a:off x="852375" y="27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6</a:t>
              </a:r>
              <a:endParaRPr lang="zh-CN" altLang="en-US" sz="1200" b="1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8F42AAF-344F-47B4-AFCA-448323EE4359}"/>
                </a:ext>
              </a:extLst>
            </p:cNvPr>
            <p:cNvSpPr/>
            <p:nvPr/>
          </p:nvSpPr>
          <p:spPr>
            <a:xfrm>
              <a:off x="852375" y="30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7</a:t>
              </a:r>
              <a:endParaRPr lang="zh-CN" altLang="en-US" sz="1200" b="1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FF009A6-7802-4012-A955-E7173FADB6A3}"/>
                </a:ext>
              </a:extLst>
            </p:cNvPr>
            <p:cNvSpPr/>
            <p:nvPr/>
          </p:nvSpPr>
          <p:spPr>
            <a:xfrm>
              <a:off x="852375" y="34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8</a:t>
              </a:r>
              <a:endParaRPr lang="zh-CN" altLang="en-US" sz="1200" b="1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4ABCB61-CB0A-4450-AA11-DAD74381FB8F}"/>
                </a:ext>
              </a:extLst>
            </p:cNvPr>
            <p:cNvSpPr/>
            <p:nvPr/>
          </p:nvSpPr>
          <p:spPr>
            <a:xfrm>
              <a:off x="852375" y="37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9</a:t>
              </a:r>
              <a:endParaRPr lang="zh-CN" altLang="en-US" sz="1200" b="1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9FF1EC6-C28B-45DC-923F-DEA0E1F4BB2B}"/>
                </a:ext>
              </a:extLst>
            </p:cNvPr>
            <p:cNvSpPr/>
            <p:nvPr/>
          </p:nvSpPr>
          <p:spPr>
            <a:xfrm>
              <a:off x="852375" y="41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10</a:t>
              </a:r>
              <a:endParaRPr lang="zh-CN" altLang="en-US" sz="1200" b="1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AC5CCE2-E8BD-4375-9C0E-3384EF8A752C}"/>
                </a:ext>
              </a:extLst>
            </p:cNvPr>
            <p:cNvSpPr/>
            <p:nvPr/>
          </p:nvSpPr>
          <p:spPr>
            <a:xfrm>
              <a:off x="1212375" y="23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B069005-A526-4973-B43B-2A0C3A9B4625}"/>
                </a:ext>
              </a:extLst>
            </p:cNvPr>
            <p:cNvSpPr/>
            <p:nvPr/>
          </p:nvSpPr>
          <p:spPr>
            <a:xfrm>
              <a:off x="852375" y="486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12</a:t>
              </a:r>
              <a:endParaRPr lang="zh-CN" altLang="en-US" sz="1200" b="1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75924AA-E69E-4638-A689-8B2838EDA358}"/>
                </a:ext>
              </a:extLst>
            </p:cNvPr>
            <p:cNvSpPr/>
            <p:nvPr/>
          </p:nvSpPr>
          <p:spPr>
            <a:xfrm>
              <a:off x="852375" y="450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11</a:t>
              </a:r>
              <a:endParaRPr lang="zh-CN" altLang="en-US" sz="1200" b="1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F8A5833-0319-4935-BF47-BE05BB0F11C3}"/>
                </a:ext>
              </a:extLst>
            </p:cNvPr>
            <p:cNvSpPr/>
            <p:nvPr/>
          </p:nvSpPr>
          <p:spPr>
            <a:xfrm>
              <a:off x="121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A9CCE68-7844-4776-8D77-2781A16B7B14}"/>
                </a:ext>
              </a:extLst>
            </p:cNvPr>
            <p:cNvSpPr/>
            <p:nvPr/>
          </p:nvSpPr>
          <p:spPr>
            <a:xfrm>
              <a:off x="121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31B5439-C7BF-49E3-9738-2B987F023552}"/>
                </a:ext>
              </a:extLst>
            </p:cNvPr>
            <p:cNvSpPr/>
            <p:nvPr/>
          </p:nvSpPr>
          <p:spPr>
            <a:xfrm>
              <a:off x="121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86CDCE3-6411-47AD-A107-C999D7BE153D}"/>
                </a:ext>
              </a:extLst>
            </p:cNvPr>
            <p:cNvSpPr/>
            <p:nvPr/>
          </p:nvSpPr>
          <p:spPr>
            <a:xfrm>
              <a:off x="852375" y="522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A2FA225-A09D-48AE-8A3D-89DCE716709B}"/>
                </a:ext>
              </a:extLst>
            </p:cNvPr>
            <p:cNvSpPr/>
            <p:nvPr/>
          </p:nvSpPr>
          <p:spPr>
            <a:xfrm>
              <a:off x="852375" y="594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436BD15-C251-4619-8981-16FB392210F0}"/>
                </a:ext>
              </a:extLst>
            </p:cNvPr>
            <p:cNvSpPr/>
            <p:nvPr/>
          </p:nvSpPr>
          <p:spPr>
            <a:xfrm>
              <a:off x="852375" y="5589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</p:grp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45888362-E75B-46CF-A260-C55EB70BDD28}"/>
              </a:ext>
            </a:extLst>
          </p:cNvPr>
          <p:cNvSpPr/>
          <p:nvPr/>
        </p:nvSpPr>
        <p:spPr>
          <a:xfrm>
            <a:off x="2916223" y="3034276"/>
            <a:ext cx="1800000" cy="720000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.repeat(1, 3)</a:t>
            </a:r>
            <a:endParaRPr lang="zh-CN" altLang="en-US" dirty="0"/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BC0E4801-4139-413E-851A-E8F310BC148D}"/>
              </a:ext>
            </a:extLst>
          </p:cNvPr>
          <p:cNvSpPr/>
          <p:nvPr/>
        </p:nvSpPr>
        <p:spPr>
          <a:xfrm>
            <a:off x="7496536" y="3034276"/>
            <a:ext cx="1800000" cy="720000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.view(-1, 2)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7C7729B-4C1A-49F1-8533-ACD812037EF4}"/>
              </a:ext>
            </a:extLst>
          </p:cNvPr>
          <p:cNvSpPr/>
          <p:nvPr/>
        </p:nvSpPr>
        <p:spPr>
          <a:xfrm>
            <a:off x="9742750" y="37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645A797-2FAF-41B1-9524-094193CC4C72}"/>
              </a:ext>
            </a:extLst>
          </p:cNvPr>
          <p:cNvSpPr/>
          <p:nvPr/>
        </p:nvSpPr>
        <p:spPr>
          <a:xfrm>
            <a:off x="9742750" y="73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C892EBF-3D5B-47E0-9268-B19B3DF2B2A9}"/>
              </a:ext>
            </a:extLst>
          </p:cNvPr>
          <p:cNvSpPr/>
          <p:nvPr/>
        </p:nvSpPr>
        <p:spPr>
          <a:xfrm>
            <a:off x="10102750" y="37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14FD5B1-7630-4100-AE0B-16EF6C1461C8}"/>
              </a:ext>
            </a:extLst>
          </p:cNvPr>
          <p:cNvSpPr/>
          <p:nvPr/>
        </p:nvSpPr>
        <p:spPr>
          <a:xfrm>
            <a:off x="10102750" y="73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2295E45-5851-4684-A947-FAFA65E48747}"/>
              </a:ext>
            </a:extLst>
          </p:cNvPr>
          <p:cNvSpPr/>
          <p:nvPr/>
        </p:nvSpPr>
        <p:spPr>
          <a:xfrm>
            <a:off x="10102750" y="145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680EF2D-5167-45B2-907F-3572E30354C1}"/>
              </a:ext>
            </a:extLst>
          </p:cNvPr>
          <p:cNvSpPr/>
          <p:nvPr/>
        </p:nvSpPr>
        <p:spPr>
          <a:xfrm>
            <a:off x="10102750" y="181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92C33D5-D778-4282-B38C-8447A9C5C0D9}"/>
              </a:ext>
            </a:extLst>
          </p:cNvPr>
          <p:cNvSpPr/>
          <p:nvPr/>
        </p:nvSpPr>
        <p:spPr>
          <a:xfrm>
            <a:off x="10102750" y="217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CFC08AA-E108-4030-9870-0CD819285636}"/>
              </a:ext>
            </a:extLst>
          </p:cNvPr>
          <p:cNvSpPr/>
          <p:nvPr/>
        </p:nvSpPr>
        <p:spPr>
          <a:xfrm>
            <a:off x="10102750" y="253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75DBCCC-8EEF-43E7-92B0-BB8FBF9E11BD}"/>
              </a:ext>
            </a:extLst>
          </p:cNvPr>
          <p:cNvSpPr/>
          <p:nvPr/>
        </p:nvSpPr>
        <p:spPr>
          <a:xfrm>
            <a:off x="10102159" y="289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6525066-6F26-4DE8-A2FE-848931DB3408}"/>
              </a:ext>
            </a:extLst>
          </p:cNvPr>
          <p:cNvSpPr/>
          <p:nvPr/>
        </p:nvSpPr>
        <p:spPr>
          <a:xfrm>
            <a:off x="10102159" y="325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FB8D5A6-2279-42F6-B42E-685E8D50664F}"/>
              </a:ext>
            </a:extLst>
          </p:cNvPr>
          <p:cNvSpPr/>
          <p:nvPr/>
        </p:nvSpPr>
        <p:spPr>
          <a:xfrm>
            <a:off x="9742750" y="145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C1E83D9-892B-4B54-9EC8-155F5784BDCB}"/>
              </a:ext>
            </a:extLst>
          </p:cNvPr>
          <p:cNvSpPr/>
          <p:nvPr/>
        </p:nvSpPr>
        <p:spPr>
          <a:xfrm>
            <a:off x="9742750" y="181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84AB897-51E9-4722-98CD-B15A62E35648}"/>
              </a:ext>
            </a:extLst>
          </p:cNvPr>
          <p:cNvSpPr/>
          <p:nvPr/>
        </p:nvSpPr>
        <p:spPr>
          <a:xfrm>
            <a:off x="9742750" y="217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D4A1432-5893-4312-813F-337CE7520CFF}"/>
              </a:ext>
            </a:extLst>
          </p:cNvPr>
          <p:cNvSpPr/>
          <p:nvPr/>
        </p:nvSpPr>
        <p:spPr>
          <a:xfrm>
            <a:off x="9742750" y="253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CEFBD8F-BFA1-4AEC-ACA7-0E566ABB12DC}"/>
              </a:ext>
            </a:extLst>
          </p:cNvPr>
          <p:cNvSpPr/>
          <p:nvPr/>
        </p:nvSpPr>
        <p:spPr>
          <a:xfrm>
            <a:off x="9742159" y="289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C625CA-8409-459C-9BEB-78697291FBE5}"/>
              </a:ext>
            </a:extLst>
          </p:cNvPr>
          <p:cNvSpPr/>
          <p:nvPr/>
        </p:nvSpPr>
        <p:spPr>
          <a:xfrm>
            <a:off x="9742159" y="325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5FC498F-6AB7-424C-A8E5-1F11C88ECC25}"/>
              </a:ext>
            </a:extLst>
          </p:cNvPr>
          <p:cNvSpPr/>
          <p:nvPr/>
        </p:nvSpPr>
        <p:spPr>
          <a:xfrm>
            <a:off x="10102159" y="361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451FA35-2AF1-4085-8DCA-6604837336D0}"/>
              </a:ext>
            </a:extLst>
          </p:cNvPr>
          <p:cNvSpPr/>
          <p:nvPr/>
        </p:nvSpPr>
        <p:spPr>
          <a:xfrm>
            <a:off x="10102159" y="397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FC917F4-2334-4D57-8112-6C95D4F038DD}"/>
              </a:ext>
            </a:extLst>
          </p:cNvPr>
          <p:cNvSpPr/>
          <p:nvPr/>
        </p:nvSpPr>
        <p:spPr>
          <a:xfrm>
            <a:off x="9742159" y="361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FBE122AD-D4E5-4DC1-BAB3-58FA5D966F2A}"/>
              </a:ext>
            </a:extLst>
          </p:cNvPr>
          <p:cNvSpPr/>
          <p:nvPr/>
        </p:nvSpPr>
        <p:spPr>
          <a:xfrm>
            <a:off x="9742159" y="397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2A40289-2BA4-43A3-BA96-4EDC93489D48}"/>
              </a:ext>
            </a:extLst>
          </p:cNvPr>
          <p:cNvSpPr txBox="1"/>
          <p:nvPr/>
        </p:nvSpPr>
        <p:spPr>
          <a:xfrm rot="5400000">
            <a:off x="4697821" y="667071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D777749-25AE-41D8-A89B-87CC5CEE55EE}"/>
              </a:ext>
            </a:extLst>
          </p:cNvPr>
          <p:cNvSpPr txBox="1"/>
          <p:nvPr/>
        </p:nvSpPr>
        <p:spPr>
          <a:xfrm rot="5400000">
            <a:off x="6160517" y="667071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2B6EA26-BAF3-4DA9-8292-D823E9D2CBB4}"/>
              </a:ext>
            </a:extLst>
          </p:cNvPr>
          <p:cNvSpPr/>
          <p:nvPr/>
        </p:nvSpPr>
        <p:spPr>
          <a:xfrm>
            <a:off x="10102159" y="433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22F98D8-70A3-484F-B2FB-8B0259897CDF}"/>
              </a:ext>
            </a:extLst>
          </p:cNvPr>
          <p:cNvSpPr/>
          <p:nvPr/>
        </p:nvSpPr>
        <p:spPr>
          <a:xfrm>
            <a:off x="9742159" y="433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3D6092B-474B-46F1-BC3E-A49592B9FDB6}"/>
              </a:ext>
            </a:extLst>
          </p:cNvPr>
          <p:cNvCxnSpPr>
            <a:cxnSpLocks/>
          </p:cNvCxnSpPr>
          <p:nvPr/>
        </p:nvCxnSpPr>
        <p:spPr>
          <a:xfrm flipV="1">
            <a:off x="1716097" y="375380"/>
            <a:ext cx="0" cy="57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0D437632-5537-47C3-AADA-CC3C78B222E1}"/>
              </a:ext>
            </a:extLst>
          </p:cNvPr>
          <p:cNvCxnSpPr>
            <a:cxnSpLocks/>
          </p:cNvCxnSpPr>
          <p:nvPr/>
        </p:nvCxnSpPr>
        <p:spPr>
          <a:xfrm flipV="1">
            <a:off x="10572205" y="375380"/>
            <a:ext cx="0" cy="54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86EFE0E-4741-46BE-9C71-169408451CDB}"/>
              </a:ext>
            </a:extLst>
          </p:cNvPr>
          <p:cNvSpPr txBox="1"/>
          <p:nvPr/>
        </p:nvSpPr>
        <p:spPr>
          <a:xfrm>
            <a:off x="342017" y="320961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13x13=169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E8AE9F1F-877A-4844-BCA4-28FA25BBE5D2}"/>
              </a:ext>
            </a:extLst>
          </p:cNvPr>
          <p:cNvSpPr txBox="1"/>
          <p:nvPr/>
        </p:nvSpPr>
        <p:spPr>
          <a:xfrm>
            <a:off x="10719632" y="320961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3x169=507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DE8FA8D-3BA2-4AAA-A9D3-CA89AB320177}"/>
              </a:ext>
            </a:extLst>
          </p:cNvPr>
          <p:cNvSpPr/>
          <p:nvPr/>
        </p:nvSpPr>
        <p:spPr>
          <a:xfrm>
            <a:off x="10102750" y="109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0474C93-3D7E-41C6-919E-8B39F2CA62DC}"/>
              </a:ext>
            </a:extLst>
          </p:cNvPr>
          <p:cNvSpPr/>
          <p:nvPr/>
        </p:nvSpPr>
        <p:spPr>
          <a:xfrm>
            <a:off x="9742750" y="109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34AB31A-E1A7-49D4-9658-37E90FE07FE8}"/>
              </a:ext>
            </a:extLst>
          </p:cNvPr>
          <p:cNvSpPr/>
          <p:nvPr/>
        </p:nvSpPr>
        <p:spPr>
          <a:xfrm>
            <a:off x="10102159" y="505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12</a:t>
            </a:r>
            <a:endParaRPr lang="zh-CN" altLang="en-US" sz="1200" b="1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947C44D-41CF-43A4-8B2D-FC1710D3133E}"/>
              </a:ext>
            </a:extLst>
          </p:cNvPr>
          <p:cNvSpPr/>
          <p:nvPr/>
        </p:nvSpPr>
        <p:spPr>
          <a:xfrm>
            <a:off x="10102159" y="541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12</a:t>
            </a:r>
            <a:endParaRPr lang="zh-CN" altLang="en-US" sz="1200" b="1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D7892D5-5762-424A-8BE4-C913D9EAD77D}"/>
              </a:ext>
            </a:extLst>
          </p:cNvPr>
          <p:cNvSpPr/>
          <p:nvPr/>
        </p:nvSpPr>
        <p:spPr>
          <a:xfrm>
            <a:off x="9742159" y="5055380"/>
            <a:ext cx="360000" cy="36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12</a:t>
            </a:r>
            <a:endParaRPr lang="zh-CN" altLang="en-US" sz="1200" b="1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6D82206C-8A4C-4CCF-BE0C-D53CF9037029}"/>
              </a:ext>
            </a:extLst>
          </p:cNvPr>
          <p:cNvSpPr/>
          <p:nvPr/>
        </p:nvSpPr>
        <p:spPr>
          <a:xfrm>
            <a:off x="9742159" y="5415380"/>
            <a:ext cx="360000" cy="360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12</a:t>
            </a:r>
            <a:endParaRPr lang="zh-CN" altLang="en-US" sz="1200" b="1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D0145A6-3640-4FA7-B79D-277E784CF571}"/>
              </a:ext>
            </a:extLst>
          </p:cNvPr>
          <p:cNvSpPr/>
          <p:nvPr/>
        </p:nvSpPr>
        <p:spPr>
          <a:xfrm>
            <a:off x="10102159" y="577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12</a:t>
            </a:r>
            <a:endParaRPr lang="zh-CN" altLang="en-US" sz="1200" b="1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CA872D9-5B12-4F3A-94BF-6F6A67868CE7}"/>
              </a:ext>
            </a:extLst>
          </p:cNvPr>
          <p:cNvSpPr/>
          <p:nvPr/>
        </p:nvSpPr>
        <p:spPr>
          <a:xfrm>
            <a:off x="9742159" y="5775380"/>
            <a:ext cx="360000" cy="360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12</a:t>
            </a:r>
            <a:endParaRPr lang="zh-CN" altLang="en-US" sz="12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1334318-4FC6-4B90-9BC3-BF38B0CBC668}"/>
              </a:ext>
            </a:extLst>
          </p:cNvPr>
          <p:cNvSpPr txBox="1"/>
          <p:nvPr/>
        </p:nvSpPr>
        <p:spPr>
          <a:xfrm rot="5400000">
            <a:off x="9373136" y="523071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CE9BA1B5-593D-4691-BFA7-F69A2FC88646}"/>
              </a:ext>
            </a:extLst>
          </p:cNvPr>
          <p:cNvCxnSpPr>
            <a:cxnSpLocks/>
          </p:cNvCxnSpPr>
          <p:nvPr/>
        </p:nvCxnSpPr>
        <p:spPr>
          <a:xfrm flipV="1">
            <a:off x="9637992" y="375380"/>
            <a:ext cx="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722A01D-833B-4AEE-A702-D3F0D5602B4D}"/>
              </a:ext>
            </a:extLst>
          </p:cNvPr>
          <p:cNvSpPr txBox="1"/>
          <p:nvPr/>
        </p:nvSpPr>
        <p:spPr>
          <a:xfrm>
            <a:off x="8193043" y="592214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</a:t>
            </a:r>
            <a:r>
              <a:rPr lang="en-US" altLang="zh-CN" dirty="0"/>
              <a:t>grid</a:t>
            </a:r>
          </a:p>
          <a:p>
            <a:r>
              <a:rPr lang="zh-CN" altLang="en-US" dirty="0"/>
              <a:t>三个</a:t>
            </a:r>
            <a:r>
              <a:rPr lang="en-US" altLang="zh-CN" dirty="0"/>
              <a:t>bbox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3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AF4924C-F305-4607-936A-1DBEFD555D4B}"/>
              </a:ext>
            </a:extLst>
          </p:cNvPr>
          <p:cNvGrpSpPr/>
          <p:nvPr/>
        </p:nvGrpSpPr>
        <p:grpSpPr>
          <a:xfrm>
            <a:off x="3216000" y="2699146"/>
            <a:ext cx="2880000" cy="729854"/>
            <a:chOff x="3936000" y="3069000"/>
            <a:chExt cx="2880000" cy="729854"/>
          </a:xfrm>
        </p:grpSpPr>
        <p:sp>
          <p:nvSpPr>
            <p:cNvPr id="2" name="立方体 1">
              <a:extLst>
                <a:ext uri="{FF2B5EF4-FFF2-40B4-BE49-F238E27FC236}">
                  <a16:creationId xmlns:a16="http://schemas.microsoft.com/office/drawing/2014/main" id="{ABD3E8AE-D37E-4489-B3CE-9183AE7FABFF}"/>
                </a:ext>
              </a:extLst>
            </p:cNvPr>
            <p:cNvSpPr/>
            <p:nvPr/>
          </p:nvSpPr>
          <p:spPr>
            <a:xfrm>
              <a:off x="4296000" y="3069000"/>
              <a:ext cx="360000" cy="360000"/>
            </a:xfrm>
            <a:prstGeom prst="cube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5E04CFBE-D8E3-4725-B7DB-67E6CACD2690}"/>
                </a:ext>
              </a:extLst>
            </p:cNvPr>
            <p:cNvSpPr/>
            <p:nvPr/>
          </p:nvSpPr>
          <p:spPr>
            <a:xfrm>
              <a:off x="4656000" y="3069000"/>
              <a:ext cx="360000" cy="360000"/>
            </a:xfrm>
            <a:prstGeom prst="cube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725AD640-E858-4FE9-BE68-9780CA223338}"/>
                </a:ext>
              </a:extLst>
            </p:cNvPr>
            <p:cNvSpPr/>
            <p:nvPr/>
          </p:nvSpPr>
          <p:spPr>
            <a:xfrm>
              <a:off x="5016000" y="3069000"/>
              <a:ext cx="360000" cy="360000"/>
            </a:xfrm>
            <a:prstGeom prst="cube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BC3847F7-9D33-4322-9272-83853ADD5331}"/>
                </a:ext>
              </a:extLst>
            </p:cNvPr>
            <p:cNvSpPr/>
            <p:nvPr/>
          </p:nvSpPr>
          <p:spPr>
            <a:xfrm>
              <a:off x="5376000" y="3069000"/>
              <a:ext cx="360000" cy="360000"/>
            </a:xfrm>
            <a:prstGeom prst="cube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2832F036-D3E7-4A4C-923D-57E65987D261}"/>
                </a:ext>
              </a:extLst>
            </p:cNvPr>
            <p:cNvSpPr/>
            <p:nvPr/>
          </p:nvSpPr>
          <p:spPr>
            <a:xfrm>
              <a:off x="5736000" y="3069000"/>
              <a:ext cx="360000" cy="360000"/>
            </a:xfrm>
            <a:prstGeom prst="cub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E0A9435C-5772-4F19-B803-1DB156E8727F}"/>
                </a:ext>
              </a:extLst>
            </p:cNvPr>
            <p:cNvSpPr/>
            <p:nvPr/>
          </p:nvSpPr>
          <p:spPr>
            <a:xfrm>
              <a:off x="3936000" y="3069000"/>
              <a:ext cx="360000" cy="360000"/>
            </a:xfrm>
            <a:prstGeom prst="cub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489EFB4C-BD6A-455D-B644-7CBFD38F8B2B}"/>
                </a:ext>
              </a:extLst>
            </p:cNvPr>
            <p:cNvSpPr/>
            <p:nvPr/>
          </p:nvSpPr>
          <p:spPr>
            <a:xfrm>
              <a:off x="6096000" y="3069000"/>
              <a:ext cx="360000" cy="360000"/>
            </a:xfrm>
            <a:prstGeom prst="cube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3112DC5-90D1-4E32-A25A-241D0EFDECCB}"/>
                </a:ext>
              </a:extLst>
            </p:cNvPr>
            <p:cNvSpPr txBox="1"/>
            <p:nvPr/>
          </p:nvSpPr>
          <p:spPr>
            <a:xfrm>
              <a:off x="3962452" y="342847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8FFC595-EF98-470A-AEBD-EC49E074ECB9}"/>
                </a:ext>
              </a:extLst>
            </p:cNvPr>
            <p:cNvSpPr txBox="1"/>
            <p:nvPr/>
          </p:nvSpPr>
          <p:spPr>
            <a:xfrm>
              <a:off x="4310364" y="342847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70CC196-B184-4167-8CAB-F42C2A0046B0}"/>
                </a:ext>
              </a:extLst>
            </p:cNvPr>
            <p:cNvSpPr txBox="1"/>
            <p:nvPr/>
          </p:nvSpPr>
          <p:spPr>
            <a:xfrm>
              <a:off x="5378276" y="342847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B3EE0A-BA5A-4CBE-AC6E-967AD186B6E4}"/>
                </a:ext>
              </a:extLst>
            </p:cNvPr>
            <p:cNvSpPr txBox="1"/>
            <p:nvPr/>
          </p:nvSpPr>
          <p:spPr>
            <a:xfrm>
              <a:off x="6091448" y="3429000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5E1160-D06D-43C3-A52B-6E502CCB5226}"/>
                </a:ext>
              </a:extLst>
            </p:cNvPr>
            <p:cNvSpPr txBox="1"/>
            <p:nvPr/>
          </p:nvSpPr>
          <p:spPr>
            <a:xfrm>
              <a:off x="5736000" y="3429522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6CE28A2-BDE3-4FC3-BB0D-E61FB14E0B4F}"/>
                </a:ext>
              </a:extLst>
            </p:cNvPr>
            <p:cNvSpPr txBox="1"/>
            <p:nvPr/>
          </p:nvSpPr>
          <p:spPr>
            <a:xfrm>
              <a:off x="4670364" y="342847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79820A6-3F89-43B7-B247-9F3651032540}"/>
                </a:ext>
              </a:extLst>
            </p:cNvPr>
            <p:cNvSpPr txBox="1"/>
            <p:nvPr/>
          </p:nvSpPr>
          <p:spPr>
            <a:xfrm>
              <a:off x="5018276" y="342847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44F20991-0BE7-4E47-A7E8-E32E4B8459D6}"/>
                </a:ext>
              </a:extLst>
            </p:cNvPr>
            <p:cNvSpPr/>
            <p:nvPr/>
          </p:nvSpPr>
          <p:spPr>
            <a:xfrm>
              <a:off x="6456000" y="3069000"/>
              <a:ext cx="360000" cy="360000"/>
            </a:xfrm>
            <a:prstGeom prst="cube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3E20432-1485-4809-A119-9E06D92FA7A5}"/>
                </a:ext>
              </a:extLst>
            </p:cNvPr>
            <p:cNvSpPr txBox="1"/>
            <p:nvPr/>
          </p:nvSpPr>
          <p:spPr>
            <a:xfrm>
              <a:off x="6456000" y="342847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AE7E168-8282-4E4E-B97A-537CB4CA202A}"/>
              </a:ext>
            </a:extLst>
          </p:cNvPr>
          <p:cNvSpPr txBox="1"/>
          <p:nvPr/>
        </p:nvSpPr>
        <p:spPr>
          <a:xfrm>
            <a:off x="6789548" y="1994807"/>
            <a:ext cx="382793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0: </a:t>
            </a:r>
            <a:r>
              <a:rPr lang="zh-CN" altLang="en-US" dirty="0"/>
              <a:t>样本在</a:t>
            </a:r>
            <a:r>
              <a:rPr lang="en-US" altLang="zh-CN" dirty="0"/>
              <a:t>batch</a:t>
            </a:r>
            <a:r>
              <a:rPr lang="zh-CN" altLang="en-US" dirty="0"/>
              <a:t>中的编号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1-4: Bounding Box </a:t>
            </a:r>
            <a:r>
              <a:rPr lang="zh-CN" altLang="en-US" dirty="0"/>
              <a:t>四角坐标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5: object confidence (0-1)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6: </a:t>
            </a:r>
            <a:r>
              <a:rPr lang="zh-CN" altLang="en-US" dirty="0"/>
              <a:t>最高的类别概率得分 </a:t>
            </a:r>
            <a:r>
              <a:rPr lang="en-US" altLang="zh-CN" dirty="0"/>
              <a:t>(0-1)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7: </a:t>
            </a:r>
            <a:r>
              <a:rPr lang="zh-CN" altLang="en-US" dirty="0"/>
              <a:t>获得最高概率的类别 </a:t>
            </a:r>
            <a:r>
              <a:rPr lang="en-US" altLang="zh-CN" dirty="0"/>
              <a:t>(0-19)</a:t>
            </a:r>
          </a:p>
        </p:txBody>
      </p:sp>
    </p:spTree>
    <p:extLst>
      <p:ext uri="{BB962C8B-B14F-4D97-AF65-F5344CB8AC3E}">
        <p14:creationId xmlns:p14="http://schemas.microsoft.com/office/powerpoint/2010/main" val="154298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367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Kaiser</dc:creator>
  <cp:lastModifiedBy>Wang Kaiser</cp:lastModifiedBy>
  <cp:revision>16</cp:revision>
  <dcterms:created xsi:type="dcterms:W3CDTF">2020-05-06T06:39:48Z</dcterms:created>
  <dcterms:modified xsi:type="dcterms:W3CDTF">2020-05-07T15:12:17Z</dcterms:modified>
</cp:coreProperties>
</file>