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727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725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596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516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309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150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50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44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3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32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0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798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235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920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757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63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4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1E5105-D1F7-4ED1-B44B-3D437785A145}" type="datetimeFigureOut">
              <a:rPr lang="en-PH" smtClean="0"/>
              <a:t>02/05/2024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8CAF91A-7A5D-47B6-97F1-8ADC8DCA777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70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log%20in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1">
                <a:lumMod val="40000"/>
                <a:lumOff val="60000"/>
              </a:schemeClr>
            </a:gs>
            <a:gs pos="97368">
              <a:srgbClr val="F37FBB"/>
            </a:gs>
            <a:gs pos="40000">
              <a:schemeClr val="accent1">
                <a:lumMod val="7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349" y="2335238"/>
            <a:ext cx="7623284" cy="1274525"/>
          </a:xfrm>
        </p:spPr>
        <p:txBody>
          <a:bodyPr/>
          <a:lstStyle/>
          <a:p>
            <a:r>
              <a:rPr lang="en-US" dirty="0" smtClean="0"/>
              <a:t>INDOOR/OUTDOOR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569" y="3511289"/>
            <a:ext cx="1939937" cy="68088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Plants store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6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1">
                <a:lumMod val="40000"/>
                <a:lumOff val="60000"/>
              </a:schemeClr>
            </a:gs>
            <a:gs pos="97368">
              <a:srgbClr val="F37FBB"/>
            </a:gs>
            <a:gs pos="40000">
              <a:schemeClr val="accent1">
                <a:lumMod val="7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96" y="1871002"/>
            <a:ext cx="7004307" cy="928468"/>
          </a:xfrm>
        </p:spPr>
        <p:txBody>
          <a:bodyPr/>
          <a:lstStyle/>
          <a:p>
            <a:r>
              <a:rPr lang="en-PH" b="1" dirty="0"/>
              <a:t>INTRODUCTION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309" y="2433711"/>
            <a:ext cx="9480220" cy="18264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Indoor/Outdoor Plants celebrates nature's beauty with a diverse range of plants for all environments. Their virtual garden offers everything from low-maintenance succulents to vibrant flowers. With care guides and expert tips, they empower customers to cultivate green spaces confidently. Whether you're a seasoned gardener or a beginner, they're your trusted partner in nurturing growth and renewal. Welcome to a world where nature's beauty knows no bounds.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9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1">
                <a:lumMod val="40000"/>
                <a:lumOff val="60000"/>
              </a:schemeClr>
            </a:gs>
            <a:gs pos="97368">
              <a:srgbClr val="F37FBB"/>
            </a:gs>
            <a:gs pos="40000">
              <a:schemeClr val="accent1">
                <a:lumMod val="7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96" y="1871002"/>
            <a:ext cx="7004307" cy="928468"/>
          </a:xfrm>
        </p:spPr>
        <p:txBody>
          <a:bodyPr/>
          <a:lstStyle/>
          <a:p>
            <a:r>
              <a:rPr lang="en-PH" b="1" dirty="0"/>
              <a:t>PROBLEM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444" y="2335236"/>
            <a:ext cx="10000725" cy="23633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Many people struggle to find quality plants and guidance for their indoor or outdoor spaces. There's a need for an online platform offering diverse plant options and expert advice to empower customers to confidently embrace gardening and create thriving green spaces.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1">
                <a:lumMod val="40000"/>
                <a:lumOff val="60000"/>
              </a:schemeClr>
            </a:gs>
            <a:gs pos="97368">
              <a:srgbClr val="F37FBB"/>
            </a:gs>
            <a:gs pos="40000">
              <a:schemeClr val="accent1">
                <a:lumMod val="7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0128"/>
            <a:ext cx="10422759" cy="2729133"/>
          </a:xfrm>
        </p:spPr>
        <p:txBody>
          <a:bodyPr/>
          <a:lstStyle/>
          <a:p>
            <a:r>
              <a:rPr lang="en-PH" b="1" dirty="0">
                <a:hlinkClick r:id="rId2" action="ppaction://hlinkfile"/>
              </a:rPr>
              <a:t>PROPOSED SYSTEM AND OBJECTIVES</a:t>
            </a:r>
            <a:r>
              <a:rPr lang="en-PH" dirty="0"/>
              <a:t/>
            </a:r>
            <a:br>
              <a:rPr lang="en-PH" dirty="0"/>
            </a:br>
            <a:r>
              <a:rPr lang="en-PH" dirty="0"/>
              <a:t/>
            </a:r>
            <a:br>
              <a:rPr lang="en-PH" dirty="0"/>
            </a:b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088" y="2325510"/>
            <a:ext cx="5026668" cy="347697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6466977" y="2325510"/>
            <a:ext cx="5026668" cy="34769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>
              <a:solidFill>
                <a:schemeClr val="bg1"/>
              </a:solidFill>
            </a:endParaRPr>
          </a:p>
          <a:p>
            <a:r>
              <a:rPr lang="en-US" smtClean="0"/>
              <a:t/>
            </a:r>
            <a:br>
              <a:rPr lang="en-US" smtClean="0"/>
            </a:b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122" y="2576763"/>
            <a:ext cx="37769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1200" dirty="0" smtClean="0"/>
              <a:t>Ensuring </a:t>
            </a:r>
            <a:r>
              <a:rPr lang="en-US" sz="1200" dirty="0"/>
              <a:t>that each plant is of the highest quality and suitable for a range of environments and preferences.</a:t>
            </a:r>
            <a:endParaRPr lang="en-PH" sz="1200" dirty="0"/>
          </a:p>
        </p:txBody>
      </p:sp>
      <p:sp>
        <p:nvSpPr>
          <p:cNvPr id="7" name="Rectangle 6"/>
          <p:cNvSpPr/>
          <p:nvPr/>
        </p:nvSpPr>
        <p:spPr>
          <a:xfrm>
            <a:off x="603122" y="3503361"/>
            <a:ext cx="37769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1200" dirty="0" smtClean="0"/>
              <a:t>Offering easy online ordering, flexible delivery options, and ongoing support from our team of experts.</a:t>
            </a:r>
            <a:endParaRPr lang="en-PH" sz="1200" dirty="0"/>
          </a:p>
        </p:txBody>
      </p:sp>
      <p:sp>
        <p:nvSpPr>
          <p:cNvPr id="9" name="Rectangle 8"/>
          <p:cNvSpPr/>
          <p:nvPr/>
        </p:nvSpPr>
        <p:spPr>
          <a:xfrm>
            <a:off x="603122" y="4428748"/>
            <a:ext cx="37769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sz="1200" dirty="0" smtClean="0"/>
              <a:t>we </a:t>
            </a:r>
            <a:r>
              <a:rPr lang="en-US" sz="1200" dirty="0"/>
              <a:t>will prioritize eco-friendly practices throughout our operations, from sourcing our plants responsibly to minimizing waste and carbon emissions.</a:t>
            </a:r>
            <a:endParaRPr lang="en-PH" sz="1200" dirty="0"/>
          </a:p>
        </p:txBody>
      </p:sp>
      <p:sp>
        <p:nvSpPr>
          <p:cNvPr id="12" name="Rectangle 11"/>
          <p:cNvSpPr/>
          <p:nvPr/>
        </p:nvSpPr>
        <p:spPr>
          <a:xfrm>
            <a:off x="710514" y="1790904"/>
            <a:ext cx="43588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SYSTEM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2334" y="1790903"/>
            <a:ext cx="27959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 rot="10800000" flipV="1">
            <a:off x="6705601" y="2530082"/>
            <a:ext cx="47880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alliances with regional suppliers and growers to get unusual, locally grown plants, boost the local economy, and provide clients with unique possibilities they would not find elsewhere.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 rot="10800000" flipV="1">
            <a:off x="6690610" y="3316838"/>
            <a:ext cx="4332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match changing consumer tastes and keep the product offering fresh, stay up to date on industry trends, new plant kinds, and creative gardening practices.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 rot="10800000" flipV="1">
            <a:off x="6681061" y="4228343"/>
            <a:ext cx="4598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 the needs of your customers first by providing exceptional customer service, responding quickly to questions and complaints, and making sure that your customers have a positive purchasing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1332869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000">
              <a:schemeClr val="accent1">
                <a:lumMod val="40000"/>
                <a:lumOff val="60000"/>
              </a:schemeClr>
            </a:gs>
            <a:gs pos="97368">
              <a:srgbClr val="F37FBB"/>
            </a:gs>
            <a:gs pos="40000">
              <a:schemeClr val="accent1">
                <a:lumMod val="7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55" y="112540"/>
            <a:ext cx="10422759" cy="956603"/>
          </a:xfrm>
        </p:spPr>
        <p:txBody>
          <a:bodyPr/>
          <a:lstStyle/>
          <a:p>
            <a:r>
              <a:rPr lang="en-PH" b="1" dirty="0"/>
              <a:t>CONCLUSION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1564" y="2335236"/>
            <a:ext cx="10000725" cy="23633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platform will offer diverse plants online. Constraints include availability, regulations, plant health, technical issues, expertise, and environmental factors</a:t>
            </a:r>
            <a:r>
              <a:rPr lang="en-US" dirty="0"/>
              <a:t>.</a:t>
            </a:r>
            <a:br>
              <a:rPr lang="en-US" dirty="0"/>
            </a:b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9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306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INDOOR/OUTDOOR</vt:lpstr>
      <vt:lpstr>INTRODUCTION  </vt:lpstr>
      <vt:lpstr>PROBLEM  </vt:lpstr>
      <vt:lpstr>PROPOSED SYSTEM AND OBJECTIVES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INDOOR/OUTDOOR</dc:title>
  <dc:creator>LAB318-STN02</dc:creator>
  <cp:lastModifiedBy>NEU</cp:lastModifiedBy>
  <cp:revision>9</cp:revision>
  <dcterms:created xsi:type="dcterms:W3CDTF">2024-04-27T06:37:38Z</dcterms:created>
  <dcterms:modified xsi:type="dcterms:W3CDTF">2024-05-02T06:03:43Z</dcterms:modified>
</cp:coreProperties>
</file>