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24D089-330B-FFF0-FF37-872222B4A4C7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86BC09D-1FE9-B1C2-E0AF-9C6BB1594D65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C56BB9D-D200-E221-8168-30352B77745C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ChangeArrowheads="1" noGrp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ChangeArrowheads="1" noGrp="1"/>
          </p:cNvSpPr>
          <p:nvPr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ChangeArrowheads="1" noGrp="1"/>
          </p:cNvSpPr>
          <p:nvPr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ChangeArrowheads="1" noGrp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ChangeArrowheads="1" noGrp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ChangeArrowheads="1" noGrp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ChangeArrowheads="1" noGrp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ChangeArrowheads="1" noGrp="1"/>
          </p:cNvSpPr>
          <p:nvPr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Two - Thirds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581710" y="2708919"/>
            <a:ext cx="9794876" cy="375805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US"/>
              <a:t>Проект по дисциплината </a:t>
            </a:r>
            <a:endParaRPr lang="en-US"/>
          </a:p>
          <a:p>
            <a:pPr>
              <a:defRPr/>
            </a:pPr>
            <a:r>
              <a:rPr lang="en-US"/>
              <a:t>“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Разработка на клиент-сървър (fullstack) приложения с Node.js + Express.js + React.js, летен семестър 2023/2024</a:t>
            </a:r>
            <a:r>
              <a:rPr lang="en-US"/>
              <a:t>”</a:t>
            </a:r>
            <a:endParaRPr lang="en-US"/>
          </a:p>
          <a:p>
            <a:pPr>
              <a:defRPr/>
            </a:pPr>
            <a:r>
              <a:rPr lang="en-US"/>
              <a:t>Изготвил: Даниел Иванов, </a:t>
            </a:r>
            <a:endParaRPr lang="en-US"/>
          </a:p>
          <a:p>
            <a:pPr>
              <a:defRPr/>
            </a:pPr>
            <a:r>
              <a:rPr lang="en-US"/>
              <a:t>фн 45792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444763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Използвани технологии</a:t>
            </a:r>
            <a:endParaRPr/>
          </a:p>
        </p:txBody>
      </p:sp>
      <p:sp>
        <p:nvSpPr>
          <p:cNvPr id="91981146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437146" y="1750427"/>
            <a:ext cx="5380681" cy="386430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800"/>
              <a:t>Клиент</a:t>
            </a:r>
            <a:r>
              <a:rPr/>
              <a:t>:</a:t>
            </a:r>
            <a:endParaRPr/>
          </a:p>
          <a:p>
            <a:pPr lvl="1">
              <a:defRPr/>
            </a:pPr>
            <a:r>
              <a:rPr sz="2000"/>
              <a:t>React, React-Router, React-hook-form</a:t>
            </a:r>
            <a:endParaRPr sz="2400"/>
          </a:p>
          <a:p>
            <a:pPr lvl="1">
              <a:defRPr/>
            </a:pPr>
            <a:r>
              <a:rPr sz="2000"/>
              <a:t>tailwindcss</a:t>
            </a:r>
            <a:endParaRPr sz="2400"/>
          </a:p>
          <a:p>
            <a:pPr lvl="1">
              <a:defRPr/>
            </a:pPr>
            <a:r>
              <a:rPr sz="2000"/>
              <a:t>craco </a:t>
            </a:r>
            <a:endParaRPr sz="2400"/>
          </a:p>
          <a:p>
            <a:pPr lvl="1">
              <a:defRPr/>
            </a:pPr>
            <a:r>
              <a:rPr sz="2000"/>
              <a:t>Uploadthing </a:t>
            </a:r>
            <a:endParaRPr sz="2400"/>
          </a:p>
          <a:p>
            <a:pPr lvl="1">
              <a:defRPr/>
            </a:pPr>
            <a:r>
              <a:rPr sz="2000"/>
              <a:t>Axios</a:t>
            </a:r>
            <a:endParaRPr sz="2400"/>
          </a:p>
          <a:p>
            <a:pPr lvl="1">
              <a:defRPr/>
            </a:pPr>
            <a:r>
              <a:rPr sz="2000"/>
              <a:t>Mongoose</a:t>
            </a:r>
            <a:endParaRPr sz="2400"/>
          </a:p>
          <a:p>
            <a:pPr lvl="1">
              <a:defRPr/>
            </a:pPr>
            <a:r>
              <a:rPr sz="2000"/>
              <a:t>React-sortablejs</a:t>
            </a:r>
            <a:endParaRPr sz="2400"/>
          </a:p>
          <a:p>
            <a:pPr lvl="1">
              <a:defRPr/>
            </a:pPr>
            <a:r>
              <a:rPr sz="2000"/>
              <a:t>Zod</a:t>
            </a:r>
            <a:endParaRPr sz="2400"/>
          </a:p>
          <a:p>
            <a:pPr lvl="1">
              <a:defRPr/>
            </a:pPr>
            <a:r>
              <a:rPr sz="2000"/>
              <a:t>Shadcn component library </a:t>
            </a:r>
            <a:endParaRPr/>
          </a:p>
        </p:txBody>
      </p:sp>
      <p:sp>
        <p:nvSpPr>
          <p:cNvPr id="1522566944" name=""/>
          <p:cNvSpPr txBox="1"/>
          <p:nvPr/>
        </p:nvSpPr>
        <p:spPr bwMode="auto">
          <a:xfrm flipH="0" flipV="0">
            <a:off x="6095999" y="1750427"/>
            <a:ext cx="6096385" cy="3505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 sz="2400"/>
              <a:t>Сървър: </a:t>
            </a:r>
            <a:endParaRPr sz="2400"/>
          </a:p>
          <a:p>
            <a:pPr marL="683929" lvl="1" indent="-283879">
              <a:buFont typeface="Arial"/>
              <a:buChar char="•"/>
              <a:defRPr/>
            </a:pPr>
            <a:r>
              <a:rPr sz="2000"/>
              <a:t>NodeJS, Express</a:t>
            </a:r>
            <a:endParaRPr sz="2000"/>
          </a:p>
          <a:p>
            <a:pPr marL="683929" lvl="1" indent="-283879">
              <a:buFont typeface="Arial"/>
              <a:buChar char="•"/>
              <a:defRPr/>
            </a:pPr>
            <a:r>
              <a:rPr lang="bg-BG" sz="2000" u="none">
                <a:latin typeface="Arial"/>
                <a:ea typeface="Arial"/>
                <a:cs typeface="Arial"/>
              </a:rPr>
              <a:t>Axios</a:t>
            </a:r>
            <a:endParaRPr sz="2000" u="none">
              <a:latin typeface="Arial"/>
              <a:cs typeface="Arial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bg-BG" sz="2000" u="none">
                <a:latin typeface="Arial"/>
                <a:ea typeface="Arial"/>
                <a:cs typeface="Arial"/>
              </a:rPr>
              <a:t>Bcrypt</a:t>
            </a:r>
            <a:endParaRPr sz="2000" u="none">
              <a:latin typeface="Arial"/>
              <a:cs typeface="Arial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bg-BG" sz="2000" u="none">
                <a:latin typeface="Arial"/>
                <a:ea typeface="Arial"/>
                <a:cs typeface="Arial"/>
              </a:rPr>
              <a:t>Cors, Dotenv</a:t>
            </a:r>
            <a:endParaRPr sz="2000" u="none">
              <a:latin typeface="Arial"/>
              <a:cs typeface="Arial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bg-BG" sz="2000" u="none">
                <a:latin typeface="Arial"/>
                <a:ea typeface="Arial"/>
                <a:cs typeface="Arial"/>
              </a:rPr>
              <a:t>Jsonwebtoken</a:t>
            </a:r>
            <a:endParaRPr sz="2000" u="none">
              <a:latin typeface="Arial"/>
              <a:cs typeface="Arial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bg-BG" sz="2000" u="none">
                <a:latin typeface="Arial"/>
                <a:ea typeface="Arial"/>
                <a:cs typeface="Arial"/>
              </a:rPr>
              <a:t>Mongodb, mongoose </a:t>
            </a:r>
            <a:endParaRPr sz="2000" u="none">
              <a:latin typeface="Arial"/>
              <a:cs typeface="Arial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bg-BG" sz="2000" u="none">
                <a:latin typeface="Arial"/>
                <a:ea typeface="Arial"/>
                <a:cs typeface="Arial"/>
              </a:rPr>
              <a:t>Passport + passport-jwt + passport-local </a:t>
            </a:r>
            <a:endParaRPr sz="2000" u="none">
              <a:latin typeface="Arial"/>
              <a:cs typeface="Arial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bg-BG" sz="2000" u="none">
                <a:latin typeface="Arial"/>
                <a:ea typeface="Arial"/>
                <a:cs typeface="Arial"/>
              </a:rPr>
              <a:t>Uploadthing</a:t>
            </a:r>
            <a:endParaRPr lang="bg-BG" sz="2000" u="none">
              <a:latin typeface="Arial"/>
              <a:ea typeface="Arial"/>
              <a:cs typeface="Arial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bg-BG" sz="2000" u="none">
                <a:latin typeface="Arial"/>
                <a:ea typeface="Arial"/>
                <a:cs typeface="Arial"/>
              </a:rPr>
              <a:t>Zod</a:t>
            </a:r>
            <a:endParaRPr sz="2000" u="none">
              <a:latin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endParaRPr sz="2000"/>
          </a:p>
        </p:txBody>
      </p:sp>
      <p:sp>
        <p:nvSpPr>
          <p:cNvPr id="204340779" name=""/>
          <p:cNvSpPr txBox="1"/>
          <p:nvPr/>
        </p:nvSpPr>
        <p:spPr bwMode="auto">
          <a:xfrm flipH="0" flipV="0">
            <a:off x="2408880" y="5614734"/>
            <a:ext cx="825276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link към кода: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https://github.com/Kaisiq/node-express-react-2024/tree/main/project01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486760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Накратко за проекта</a:t>
            </a:r>
            <a:endParaRPr/>
          </a:p>
        </p:txBody>
      </p:sp>
      <p:pic>
        <p:nvPicPr>
          <p:cNvPr id="108127789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52100" y="921335"/>
            <a:ext cx="4939083" cy="2756170"/>
          </a:xfrm>
          <a:prstGeom prst="rect">
            <a:avLst/>
          </a:prstGeom>
        </p:spPr>
      </p:pic>
      <p:pic>
        <p:nvPicPr>
          <p:cNvPr id="17312667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56935" y="4035592"/>
            <a:ext cx="1838324" cy="581024"/>
          </a:xfrm>
          <a:prstGeom prst="rect">
            <a:avLst/>
          </a:prstGeom>
        </p:spPr>
      </p:pic>
      <p:pic>
        <p:nvPicPr>
          <p:cNvPr id="7229942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252100" y="4687302"/>
            <a:ext cx="2910327" cy="2020302"/>
          </a:xfrm>
          <a:prstGeom prst="rect">
            <a:avLst/>
          </a:prstGeom>
        </p:spPr>
      </p:pic>
      <p:pic>
        <p:nvPicPr>
          <p:cNvPr id="1749166028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4887386" y="4784375"/>
            <a:ext cx="7045934" cy="1923229"/>
          </a:xfrm>
          <a:prstGeom prst="rect">
            <a:avLst/>
          </a:prstGeom>
        </p:spPr>
      </p:pic>
      <p:pic>
        <p:nvPicPr>
          <p:cNvPr id="900353459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5600070" y="1328486"/>
            <a:ext cx="6349505" cy="29526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061350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3236052" y="1755147"/>
            <a:ext cx="5389144" cy="3347704"/>
          </a:xfrm>
        </p:spPr>
        <p:txBody>
          <a:bodyPr/>
          <a:lstStyle/>
          <a:p>
            <a:pPr>
              <a:defRPr/>
            </a:pPr>
            <a:r>
              <a:rPr sz="14000" b="1"/>
              <a:t>Demo</a:t>
            </a:r>
            <a:endParaRPr sz="14000" b="1"/>
          </a:p>
        </p:txBody>
      </p:sp>
      <p:sp>
        <p:nvSpPr>
          <p:cNvPr id="93659639" name=""/>
          <p:cNvSpPr txBox="1"/>
          <p:nvPr/>
        </p:nvSpPr>
        <p:spPr bwMode="auto">
          <a:xfrm flipH="0" flipV="0">
            <a:off x="1285332" y="4762499"/>
            <a:ext cx="4572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ONLYOFFICE/8.1.0.169</Application>
  <DocSecurity>0</DocSecurity>
  <PresentationFormat>Widescreen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Theme 1</vt:lpstr>
      <vt:lpstr>Theme 2</vt:lpstr>
      <vt:lpstr>Slide 1</vt:lpstr>
      <vt:lpstr>Slide 2</vt:lpstr>
      <vt:lpstr>Slide 3</vt:lpstr>
      <vt:lpstr>Slide 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modified xsi:type="dcterms:W3CDTF">2024-07-02T14:56:51Z</dcterms:modified>
  <cp:category/>
  <cp:contentStatus/>
  <cp:version/>
</cp:coreProperties>
</file>