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0" r:id="rId2"/>
    <p:sldId id="351" r:id="rId3"/>
    <p:sldId id="341" r:id="rId4"/>
    <p:sldId id="350" r:id="rId5"/>
    <p:sldId id="343" r:id="rId6"/>
    <p:sldId id="344" r:id="rId7"/>
    <p:sldId id="345" r:id="rId8"/>
    <p:sldId id="353" r:id="rId9"/>
    <p:sldId id="346" r:id="rId10"/>
    <p:sldId id="354" r:id="rId11"/>
    <p:sldId id="342" r:id="rId12"/>
    <p:sldId id="347" r:id="rId13"/>
    <p:sldId id="355" r:id="rId14"/>
    <p:sldId id="348" r:id="rId15"/>
    <p:sldId id="357" r:id="rId16"/>
    <p:sldId id="358" r:id="rId17"/>
    <p:sldId id="349" r:id="rId18"/>
    <p:sldId id="352" r:id="rId19"/>
    <p:sldId id="356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2018-08-26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8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4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Introduction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</a:t>
            </a:r>
            <a:r>
              <a:rPr lang="en-US" altLang="ko-KR" sz="1800" dirty="0" smtClean="0"/>
              <a:t>2018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Out to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 </a:t>
            </a:r>
            <a:r>
              <a:rPr lang="ko-KR" altLang="en-US" dirty="0" smtClean="0"/>
              <a:t>코드 분석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4229100" cy="289464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921696" y="1052736"/>
            <a:ext cx="3826768" cy="568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main()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모든 </a:t>
            </a:r>
            <a:r>
              <a:rPr lang="en-US" altLang="ko-KR" sz="1400" dirty="0" smtClean="0"/>
              <a:t>C / C++ </a:t>
            </a:r>
            <a:r>
              <a:rPr lang="ko-KR" altLang="en-US" sz="1400" dirty="0" smtClean="0"/>
              <a:t>프로그램은 단 한개의 </a:t>
            </a:r>
            <a:r>
              <a:rPr lang="en-US" altLang="ko-KR" sz="1400" dirty="0" smtClean="0"/>
              <a:t>main() </a:t>
            </a:r>
            <a:r>
              <a:rPr lang="ko-KR" altLang="en-US" sz="1400" dirty="0" smtClean="0"/>
              <a:t>함수를 포함한다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프로그램의 실행이 시작되는 함수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모든 함수는 </a:t>
            </a:r>
            <a:r>
              <a:rPr lang="en-US" altLang="ko-KR" sz="1400" dirty="0" smtClean="0"/>
              <a:t>return </a:t>
            </a:r>
            <a:r>
              <a:rPr lang="ko-KR" altLang="en-US" sz="1400" dirty="0" smtClean="0"/>
              <a:t>값의 타입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예시에서는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함수 시작하는 첫 줄에 표시함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return 0 : </a:t>
            </a:r>
            <a:r>
              <a:rPr lang="ko-KR" altLang="en-US" sz="1400" dirty="0" smtClean="0"/>
              <a:t>함수 결과로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반환하고 끝남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함수는 </a:t>
            </a:r>
            <a:r>
              <a:rPr lang="en-US" altLang="ko-KR" sz="1400" dirty="0" smtClean="0"/>
              <a:t>{  …  } </a:t>
            </a:r>
            <a:r>
              <a:rPr lang="ko-KR" altLang="en-US" sz="1400" dirty="0" smtClean="0"/>
              <a:t>로 구분해야 함</a:t>
            </a:r>
            <a:endParaRPr lang="en-US" altLang="ko-KR" sz="1400" dirty="0"/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이름공간 </a:t>
            </a:r>
            <a:r>
              <a:rPr lang="en-US" altLang="ko-KR" sz="1400" dirty="0" err="1" smtClean="0"/>
              <a:t>std</a:t>
            </a:r>
            <a:r>
              <a:rPr lang="ko-KR" altLang="en-US" sz="1400" dirty="0" smtClean="0"/>
              <a:t>에 있는 </a:t>
            </a:r>
            <a:r>
              <a:rPr lang="en-US" altLang="ko-KR" sz="1400" dirty="0" err="1" smtClean="0"/>
              <a:t>cout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연산자 </a:t>
            </a:r>
            <a:r>
              <a:rPr lang="en-US" altLang="ko-KR" sz="1400" dirty="0" smtClean="0"/>
              <a:t>&lt;&lt; 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 만나면 뒤에 오는 내용을 출력함</a:t>
            </a:r>
            <a:endParaRPr lang="en-US" altLang="ko-KR" sz="1400" dirty="0" smtClean="0"/>
          </a:p>
          <a:p>
            <a:r>
              <a:rPr lang="ko-KR" altLang="en-US" sz="1600" dirty="0" smtClean="0"/>
              <a:t>문자열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큰 따옴표</a:t>
            </a:r>
            <a:r>
              <a:rPr lang="en-US" altLang="ko-KR" sz="1400" dirty="0" smtClean="0"/>
              <a:t>(“…“) </a:t>
            </a:r>
            <a:r>
              <a:rPr lang="ko-KR" altLang="en-US" sz="1400" dirty="0" smtClean="0"/>
              <a:t>로 둘러쌈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작은따옴표는 문자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개에만 쓰임</a:t>
            </a:r>
            <a:endParaRPr lang="en-US" altLang="ko-KR" sz="1400" dirty="0" smtClean="0"/>
          </a:p>
          <a:p>
            <a:r>
              <a:rPr lang="ko-KR" altLang="en-US" sz="1600" dirty="0" smtClean="0"/>
              <a:t>이스케이프 문자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“\n” </a:t>
            </a:r>
            <a:r>
              <a:rPr lang="ko-KR" altLang="en-US" sz="1400" dirty="0" smtClean="0"/>
              <a:t>줄바꿈</a:t>
            </a:r>
            <a:r>
              <a:rPr lang="en-US" altLang="ko-KR" sz="1400" dirty="0" smtClean="0"/>
              <a:t>, ”\t” </a:t>
            </a:r>
            <a:r>
              <a:rPr lang="ko-KR" altLang="en-US" sz="1400" dirty="0" smtClean="0"/>
              <a:t>탭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역슬래쉬를 쓰려면 </a:t>
            </a:r>
            <a:r>
              <a:rPr lang="en-US" altLang="ko-KR" sz="1400" dirty="0" smtClean="0"/>
              <a:t>“\\“ </a:t>
            </a:r>
          </a:p>
          <a:p>
            <a:r>
              <a:rPr lang="ko-KR" altLang="en-US" sz="1600" dirty="0" smtClean="0"/>
              <a:t>명령의 끝에는 반드시 세미콜론</a:t>
            </a:r>
            <a:r>
              <a:rPr lang="en-US" altLang="ko-KR" sz="1600" dirty="0" smtClean="0"/>
              <a:t>(;)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149080"/>
            <a:ext cx="4536504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주석 </a:t>
            </a:r>
            <a:r>
              <a:rPr lang="en-US" altLang="ko-KR" sz="1600" dirty="0" smtClean="0"/>
              <a:t>(Comments)</a:t>
            </a:r>
          </a:p>
          <a:p>
            <a:pPr lvl="1"/>
            <a:r>
              <a:rPr lang="en-US" altLang="ko-KR" sz="1400" dirty="0" smtClean="0"/>
              <a:t>// </a:t>
            </a:r>
            <a:r>
              <a:rPr lang="ko-KR" altLang="en-US" sz="1400" dirty="0" smtClean="0"/>
              <a:t>뒤에 있는 라인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/* … */ </a:t>
            </a:r>
            <a:r>
              <a:rPr lang="ko-KR" altLang="en-US" sz="1400" dirty="0" smtClean="0"/>
              <a:t>로 둘러쌓인 블럭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파이썬의 </a:t>
            </a:r>
            <a:r>
              <a:rPr lang="en-US" altLang="ko-KR" sz="1400" dirty="0" smtClean="0"/>
              <a:t>#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“”” … “”” </a:t>
            </a:r>
            <a:r>
              <a:rPr lang="ko-KR" altLang="en-US" sz="1400" dirty="0" smtClean="0"/>
              <a:t>에 해당</a:t>
            </a:r>
            <a:endParaRPr lang="en-US" altLang="ko-KR" sz="1400" dirty="0" smtClean="0"/>
          </a:p>
          <a:p>
            <a:r>
              <a:rPr lang="ko-KR" altLang="en-US" sz="1600" dirty="0" smtClean="0"/>
              <a:t>전처리기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# </a:t>
            </a:r>
            <a:r>
              <a:rPr lang="ko-KR" altLang="en-US" sz="1400" dirty="0" smtClean="0"/>
              <a:t>뒤에 있는 키워드는 컴파일 시작 전에 소스코드를 변경시키는 역할을 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은 입출력기능을 코드에 추가하는 역할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1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주요 데이터 타입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숫자는 기본적으로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정수를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형으로 쓰려면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을 붙여야함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/ C++ </a:t>
            </a:r>
            <a:r>
              <a:rPr lang="ko-KR" altLang="en-US" dirty="0" smtClean="0"/>
              <a:t>에서 모든 변수는 사용 전에 반드시 특정 타입으로 선언되어야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29" y="1493712"/>
            <a:ext cx="5938141" cy="2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332656"/>
            <a:ext cx="7905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45232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선언 </a:t>
            </a:r>
            <a:r>
              <a:rPr lang="en-US" altLang="ko-KR" dirty="0" smtClean="0"/>
              <a:t>Declare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Variable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61656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대입 </a:t>
            </a:r>
            <a:r>
              <a:rPr lang="en-US" altLang="ko-KR" dirty="0" smtClean="0"/>
              <a:t>Assign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수정 </a:t>
            </a:r>
            <a:r>
              <a:rPr lang="en-US" altLang="ko-KR" dirty="0" smtClean="0"/>
              <a:t>Modify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61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연산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196752"/>
            <a:ext cx="3816424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출력결과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Variable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 Operations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10  30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7  7.5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사칙연산자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% </a:t>
            </a:r>
            <a:r>
              <a:rPr lang="ko-KR" altLang="en-US" dirty="0" smtClean="0">
                <a:latin typeface="Consolas" panose="020B0609020204030204" pitchFamily="49" charset="0"/>
              </a:rPr>
              <a:t>연산자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ko-KR" altLang="en-US" dirty="0" smtClean="0">
                <a:latin typeface="Consolas" panose="020B0609020204030204" pitchFamily="49" charset="0"/>
              </a:rPr>
              <a:t>나머지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정수와 정수의 연산 결과는 정수임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주의</a:t>
            </a:r>
            <a:r>
              <a:rPr lang="en-US" altLang="ko-KR" dirty="0" smtClean="0">
                <a:latin typeface="Consolas" panose="020B0609020204030204" pitchFamily="49" charset="0"/>
              </a:rPr>
              <a:t>!! </a:t>
            </a:r>
            <a:r>
              <a:rPr lang="ko-KR" altLang="en-US" dirty="0" smtClean="0">
                <a:latin typeface="Consolas" panose="020B0609020204030204" pitchFamily="49" charset="0"/>
              </a:rPr>
              <a:t>정수 나누기 정수 연산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줄바꿈을 출력해야 줄넘김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여러 라인의 코드로 한 줄 출력이 가능함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4464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"Variable &amp; 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Operation\n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10;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a + 20;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b / 4;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b / 4.0;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b % 4;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&lt;&lt;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4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Integer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5877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73338"/>
            <a:ext cx="3181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52428"/>
            <a:ext cx="3314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4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</a:p>
          <a:p>
            <a:r>
              <a:rPr lang="en-US" altLang="ko-KR" dirty="0" smtClean="0"/>
              <a:t>double</a:t>
            </a:r>
          </a:p>
          <a:p>
            <a:r>
              <a:rPr lang="en-US" altLang="ko-KR" dirty="0" smtClean="0"/>
              <a:t>long double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689820"/>
            <a:ext cx="57340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1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에러와 디버그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문법상 오류는 빌드 시 에러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메세지를 보고 어떤 오류인지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수정 후 다시 빌드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문법상 오류가 아니라 빌드는 되지만 실행시 에러가 발생하거나 원하는 실행 결과가 나오지 않는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수정하기 위해 문제 원인을 파악해야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에러를 파악하고 수정하는 과정을 </a:t>
            </a:r>
            <a:r>
              <a:rPr lang="en-US" altLang="ko-KR" dirty="0" smtClean="0"/>
              <a:t>Debug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의 디버그 기능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4864"/>
            <a:ext cx="8229600" cy="138499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1&gt;------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빌드 시작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HelloWorld,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Debug Win32 ------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1&gt;main.cpp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1&gt;c:\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금융공학프로그래밍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2\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\main.cpp(12): error C2146: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구문 오류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';'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'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식별자 앞에 없습니다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1&gt;"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HelloWorld.vcxproj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빌드했습니다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실패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==========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빌드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성공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실패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==========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44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감소연산자 </a:t>
            </a:r>
            <a:r>
              <a:rPr lang="en-US" altLang="ko-KR" dirty="0" smtClean="0"/>
              <a:t>:  ++,  --</a:t>
            </a:r>
          </a:p>
          <a:p>
            <a:endParaRPr lang="en-US" altLang="ko-KR" dirty="0"/>
          </a:p>
          <a:p>
            <a:r>
              <a:rPr lang="ko-KR" altLang="en-US" dirty="0" smtClean="0"/>
              <a:t>대입연산자 </a:t>
            </a:r>
            <a:r>
              <a:rPr lang="en-US" altLang="ko-KR" dirty="0" smtClean="0"/>
              <a:t>:  =, +=, -=, *=, /=, %=</a:t>
            </a:r>
          </a:p>
          <a:p>
            <a:endParaRPr lang="en-US" altLang="ko-KR" dirty="0"/>
          </a:p>
          <a:p>
            <a:r>
              <a:rPr lang="ko-KR" altLang="en-US" dirty="0" smtClean="0"/>
              <a:t>기타연산자 </a:t>
            </a:r>
            <a:r>
              <a:rPr lang="en-US" altLang="ko-KR" dirty="0" smtClean="0"/>
              <a:t>: &gt;&gt;, &lt;&lt;, </a:t>
            </a:r>
            <a:r>
              <a:rPr lang="ko-KR" altLang="en-US" dirty="0" smtClean="0"/>
              <a:t>비트연산자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8" y="4392802"/>
            <a:ext cx="4427125" cy="220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83" y="4387756"/>
            <a:ext cx="3641000" cy="13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cout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133475"/>
            <a:ext cx="79438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1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Tentative Schedule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09284"/>
              </p:ext>
            </p:extLst>
          </p:nvPr>
        </p:nvGraphicFramePr>
        <p:xfrm>
          <a:off x="457200" y="1484785"/>
          <a:ext cx="8229600" cy="4536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353737645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473670117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3297701553"/>
                    </a:ext>
                  </a:extLst>
                </a:gridCol>
              </a:tblGrid>
              <a:tr h="524633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조교 세션 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화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본강의 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수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61668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2017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Compile / build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debug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581730025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&amp;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조건문 실습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lvl="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Black-Scholes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Functions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Implied volatility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39909829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실습</a:t>
                      </a:r>
                      <a:endParaRPr lang="en-US" altLang="ko-KR" sz="14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구조체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 Simulation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Binomial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534074540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Array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Pointer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Class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Black-Scholes Model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4036320264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Object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Class</a:t>
                      </a: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Option Class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Barrier Option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43995719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Inheritance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Polymorphism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Simulation Class</a:t>
                      </a:r>
                    </a:p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Binomial Tree Model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56666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031324"/>
            <a:ext cx="5410200" cy="549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160" y="942930"/>
            <a:ext cx="7955280" cy="572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71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947" y="978936"/>
            <a:ext cx="4886325" cy="554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0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9248"/>
            <a:ext cx="600075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58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0728"/>
            <a:ext cx="468630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89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loop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1268760"/>
            <a:ext cx="88106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161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16" y="1196752"/>
            <a:ext cx="5760720" cy="50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328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332656"/>
            <a:ext cx="88106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295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81253"/>
            <a:ext cx="7389495" cy="49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414338"/>
            <a:ext cx="894397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77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Computation speed</a:t>
            </a:r>
          </a:p>
          <a:p>
            <a:pPr lvl="1"/>
            <a:r>
              <a:rPr lang="en-US" altLang="ko-KR" dirty="0" smtClean="0"/>
              <a:t>Access to some low-level features</a:t>
            </a:r>
          </a:p>
          <a:p>
            <a:pPr lvl="1"/>
            <a:r>
              <a:rPr lang="en-US" altLang="ko-KR" dirty="0" smtClean="0"/>
              <a:t>Objective-oriented programming language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1979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Bjarne </a:t>
            </a:r>
            <a:r>
              <a:rPr lang="en-US" altLang="ko-KR" dirty="0" err="1" smtClean="0"/>
              <a:t>Stroustrup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의해 개발됨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문법을 포함함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외에 추가 구성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Objective-oriented programming : Class</a:t>
            </a:r>
          </a:p>
          <a:p>
            <a:pPr lvl="2"/>
            <a:r>
              <a:rPr lang="en-US" altLang="ko-KR" dirty="0" smtClean="0"/>
              <a:t>Generic programming : Template</a:t>
            </a:r>
          </a:p>
          <a:p>
            <a:pPr lvl="2"/>
            <a:r>
              <a:rPr lang="en-US" altLang="ko-KR" dirty="0" smtClean="0"/>
              <a:t>STL (Standard Template Library)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: reference variable, namespace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43" y="3357603"/>
            <a:ext cx="1955957" cy="29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 operator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366838"/>
            <a:ext cx="8877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163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585913"/>
            <a:ext cx="72390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992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680" y="244936"/>
            <a:ext cx="7284720" cy="656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7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 &amp; Break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587" y="914735"/>
            <a:ext cx="5170551" cy="582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8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a quant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From “On Becoming a Quant” by Mark Joshi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2033553"/>
            <a:ext cx="8229600" cy="1323439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All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quants spend a large amount (i.e. more than half) their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programming. However, implementing new models is interesting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itself. The standard programming approach is object-oriented C++.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wannabe quant must learn C++.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4670176" cy="3565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8513" y="3429000"/>
            <a:ext cx="67373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4088" y="1484784"/>
            <a:ext cx="3322712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새 프로젝트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새로만들기 </a:t>
            </a:r>
            <a:r>
              <a:rPr lang="en-US" altLang="ko-KR" dirty="0" smtClean="0"/>
              <a:t>&gt;&gt;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새 프로젝트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 </a:t>
            </a:r>
            <a:r>
              <a:rPr lang="ko-KR" altLang="en-US" dirty="0" smtClean="0"/>
              <a:t>콘솔 응용 프로그램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솔루션이름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확인 클릭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3821178"/>
            <a:ext cx="4106613" cy="28481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7595" y="4474498"/>
            <a:ext cx="673732" cy="17863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475378" y="4077072"/>
            <a:ext cx="195260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935213" y="6021288"/>
            <a:ext cx="2420763" cy="46418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776355" y="3316342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7905" y="4379150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16199" y="4000418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4590" y="5651956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640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052736"/>
            <a:ext cx="4618856" cy="5256584"/>
          </a:xfrm>
        </p:spPr>
        <p:txBody>
          <a:bodyPr/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응용 프로그램 마법사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응용 프로그램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프로젝트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마침 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프로젝트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탐색기에서 프로젝트 위치 경로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HelloWorld (</a:t>
            </a:r>
            <a:r>
              <a:rPr lang="ko-KR" altLang="en-US" dirty="0" smtClean="0"/>
              <a:t>솔루션이름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HelloWorld.sln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HelloWorld (</a:t>
            </a:r>
            <a:r>
              <a:rPr lang="ko-KR" altLang="en-US" dirty="0" smtClean="0"/>
              <a:t>프로젝트이름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HelloWorld.vcxproj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HelloWorld.vcxproj.filters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77" y="1063981"/>
            <a:ext cx="2854643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77" y="3853324"/>
            <a:ext cx="2854643" cy="2651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469" y="3499717"/>
            <a:ext cx="48927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293421" y="3423063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3128" y="6288841"/>
            <a:ext cx="48927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804150" y="4293096"/>
            <a:ext cx="849311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429325" y="4108430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4270" y="5850718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5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4966335" cy="3791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85" y="3981340"/>
            <a:ext cx="4037648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1052736"/>
            <a:ext cx="3178696" cy="5256584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Debug / Release</a:t>
            </a:r>
          </a:p>
          <a:p>
            <a:r>
              <a:rPr lang="en-US" altLang="ko-KR" dirty="0" smtClean="0"/>
              <a:t>X86 / x64</a:t>
            </a:r>
          </a:p>
          <a:p>
            <a:endParaRPr lang="en-US" altLang="ko-KR" dirty="0"/>
          </a:p>
          <a:p>
            <a:r>
              <a:rPr lang="ko-KR" altLang="en-US" dirty="0" smtClean="0"/>
              <a:t>새 파일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탐색기 </a:t>
            </a:r>
            <a:r>
              <a:rPr lang="en-US" altLang="ko-KR" dirty="0" smtClean="0"/>
              <a:t>HelloWorld </a:t>
            </a:r>
            <a:r>
              <a:rPr lang="ko-KR" altLang="en-US" dirty="0" smtClean="0"/>
              <a:t>우클릭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새항목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클릭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552" y="1246994"/>
            <a:ext cx="94422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35385" y="4199321"/>
            <a:ext cx="576167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046623" y="4208496"/>
            <a:ext cx="202132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530802" y="6319976"/>
            <a:ext cx="2393126" cy="34938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5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 with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08" y="1828006"/>
            <a:ext cx="4305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8640" y="1540346"/>
            <a:ext cx="3733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1052736"/>
            <a:ext cx="3178696" cy="568863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솔루션탐색기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추가한 파일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편집기에 코드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솔루션 빌드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폴더 </a:t>
            </a:r>
            <a:r>
              <a:rPr lang="en-US" altLang="ko-KR" dirty="0" smtClean="0"/>
              <a:t>&gt;&gt; Debug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Release</a:t>
            </a:r>
          </a:p>
          <a:p>
            <a:pPr lvl="1"/>
            <a:r>
              <a:rPr lang="en-US" altLang="ko-KR" dirty="0" smtClean="0"/>
              <a:t>HelloWorld.exe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Ctrl + F5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3594"/>
            <a:ext cx="4966335" cy="3791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2204864"/>
            <a:ext cx="75294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3608" y="1700808"/>
            <a:ext cx="2592288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97" y="4941168"/>
            <a:ext cx="371094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2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863</Words>
  <Application>Microsoft Office PowerPoint</Application>
  <PresentationFormat>On-screen Show (4:3)</PresentationFormat>
  <Paragraphs>255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돋움체</vt:lpstr>
      <vt:lpstr>맑은 고딕</vt:lpstr>
      <vt:lpstr>Arial</vt:lpstr>
      <vt:lpstr>Consolas</vt:lpstr>
      <vt:lpstr>Times New Roman</vt:lpstr>
      <vt:lpstr>Wingdings</vt:lpstr>
      <vt:lpstr>Office 테마</vt:lpstr>
      <vt:lpstr>Introduction</vt:lpstr>
      <vt:lpstr>Tentative Schedule</vt:lpstr>
      <vt:lpstr>C++ 소개</vt:lpstr>
      <vt:lpstr>To be a quant</vt:lpstr>
      <vt:lpstr>New Project 만들기</vt:lpstr>
      <vt:lpstr>New Project 만들기</vt:lpstr>
      <vt:lpstr>Visual Studio 기본 화면</vt:lpstr>
      <vt:lpstr>Getting Started with C++</vt:lpstr>
      <vt:lpstr>코딩, 빌드, 실행</vt:lpstr>
      <vt:lpstr>Setting Out to C++</vt:lpstr>
      <vt:lpstr>HelloWorld 코드 분석</vt:lpstr>
      <vt:lpstr>데이터 타입</vt:lpstr>
      <vt:lpstr>PowerPoint Presentation</vt:lpstr>
      <vt:lpstr>변수와 연산</vt:lpstr>
      <vt:lpstr>Integer Types</vt:lpstr>
      <vt:lpstr>Floating Point Numbers</vt:lpstr>
      <vt:lpstr>에러와 디버그</vt:lpstr>
      <vt:lpstr>연산자</vt:lpstr>
      <vt:lpstr>입력과 출력 cin &amp; cout</vt:lpstr>
      <vt:lpstr>For loop</vt:lpstr>
      <vt:lpstr>For loop</vt:lpstr>
      <vt:lpstr>For loop</vt:lpstr>
      <vt:lpstr>While loop</vt:lpstr>
      <vt:lpstr>Do-while loop</vt:lpstr>
      <vt:lpstr>Do-while loop</vt:lpstr>
      <vt:lpstr>If statement</vt:lpstr>
      <vt:lpstr>PowerPoint Presentation</vt:lpstr>
      <vt:lpstr>If-else statement</vt:lpstr>
      <vt:lpstr>PowerPoint Presentation</vt:lpstr>
      <vt:lpstr>? operator</vt:lpstr>
      <vt:lpstr>Switch statement</vt:lpstr>
      <vt:lpstr>PowerPoint Presentation</vt:lpstr>
      <vt:lpstr>Continue &amp; Break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460</cp:revision>
  <dcterms:created xsi:type="dcterms:W3CDTF">2015-05-30T08:24:43Z</dcterms:created>
  <dcterms:modified xsi:type="dcterms:W3CDTF">2018-08-26T13:02:36Z</dcterms:modified>
</cp:coreProperties>
</file>