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4660"/>
  </p:normalViewPr>
  <p:slideViewPr>
    <p:cSldViewPr>
      <p:cViewPr varScale="1">
        <p:scale>
          <a:sx n="103" d="100"/>
          <a:sy n="10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4:42:15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8692 8453,'0'0,"19"0,-19 0,20 0,-20 40,40-20,-40 0,40 39,-21-39,1 20,0-1,0 1,0 0,20 19,-21-19,21 0,-40 19,20-39,0 0,-20 39,20-39,-20 0,0 20,0-1,0 1,0-20,0 20,0-21,0 1,0 20,0 0,-40-20,40 39,-60-39,41 20,-21-21,40 1,-40 40,20-40,-19 19,39-19,-40 20,40-40,-40 20,40 19,-20-39,1 40,19-40,0 20,-20-20,20 0,0 0,20 40,19-1,1 1,0-20,-1 0,-19 19,20-19,-20 20,0 0,-20-21,19 1,1 0,-20 0,0 0,0 0,0-1,0 1,0 20,0-20,0 0,0 19,0 1,0-40,0 40,-20-40,20 20,0-1,-19 1,19 0,-20-20,0 40,20-40,-40 40,40-40,-20 19,0 1,1 0,-1-20,20 0,-40 20,20 0,-19-20,-1 20,0 19,20-39,-39 20,39 20,0-40,20 0,-20 0,20 20,-20-20,20 0,-19 0,19 0,-20 0,20 20,-20-20,0 19,20-19</inkml:trace>
  <inkml:trace contextRef="#ctx0" brushRef="#br0" timeOffset="25468.4529">2441 8096,'-20'20,"20"0,-20 0,0-1,0 1,1 0,19 0,-20 0,0 19,20-19,-20 0,20 20,-20 0,0-21,20 21,0-20,-20 20,1-21,19 1,-20 20,20-20,-20 19,0 21,20-20,0-1,0 1,0 0,0 19,0-39,0 20,0-20,0 19,0-19,0 0,0 40,20-41,-20 1,20 40,0-21,-1-19,-19 40,20-60,-20 20,20 0,-20-1,0 1,0 0,0 0,20 39,0-39,-20 20,20 20,-20-21,0-19,0 0,20-20,-20 40,0-40,0 19,0-19,0 0,0 0,-20 0,20 20,-20-20,20 0,0 20,-20-20,20 0,-20 0,20 0,0 20,-20-20,0 0,20 20,0-20,0 20,-19-1,19-19,0 20,-20-20,20 20,-20 0,20 0,0-20,0 40,-20-40,20 19,0 1,0 0,0-20,-20 20,20 0,0 0,0-1,0 1,-20 0,20 0,0 0,0 0,0-20,0 39,0-19,0 0,0 0,0-20,-19 40,19-21,0 1,0 0,0-20,0 40,0-20,0-1,0 1,0-20,0 20,0 0,0-20,0 20,0 0,0 0,0-1,0 1,0 20,0-20,0 0,19 19,-19-19,20 0,0 20,-20-40,0 0,0 20,20-20,-20 19,20 1,-20-20,20 20,-1 0,1 20,0-40,0 19,-20-19,0 0,20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6:51:54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14268 6568,'0'0,"0"0,0 0,20 0,-1 0,-19 20,20-20,-20 0,20 0,-20 20,20-20,-20 20,20-20,0 19,-1-19,-19 0,20 20,0 0,0-20,-20 0,20 20,0-20,-1 0,1 20,0 0,-20-20,20 0,-20 0,20 19,-20-19,20 0,0 20,-1 0,-19-20,20 0,0 20,0-20,-20 0,40 20,-40 0,19-20,1 0,0 20,-20-20,20 19,0-19,-20 20,20-20,-20 0,19 0,-19 20,0-20,20 0,0 20,0 0,-20-20,20 0,0 0,-20 20,20-20,-20 0,0 0,0 19,19-19,-19 0,20 0,-20 20,20 0,-20-20,20 0,0 20,0-20,-20 20,19-20,1 20,-20-20,20 0,-20 20,0-20,0 0,20 19,-20-19,0 20,20-20,-20 0,0 20,20-20,-20 0,0 20,20-20,-20 20,19 0,1-20,0 19,-20-19,20 20,-20 0,20-20,-20 0,0 20,20-20,-20 0,19 0,-19 20,0-20,20 20,0-1,0-19,-20 20,20-20,-20 20,20 0,-20-20,0 0,0 0,20 20,-1-20,-19 0,20 20,-20 0,20-20,-20 0,0 0,20 0,-20 19,20-19,-20 0,0 20,20-20,-20 0,19 20,-19 0,20-20,0 0,-20 0,20 20,-20-20,20 20,0-20,-20 19,19-19,-19 20,40-20,-40 20,40 0,-20-20,0 20,-20-20,19 20,1-20,0 19,0-19,-20 0,20 20,0 0,-20-20,0 0,19 0,-19 20,20-20,0 0,20 40,-20-20,-1-20,21 0,-40 0,20 19,0-19,0 0,0 20,-1-20,1 20,0-20,0 20,-20-20,40 20,-40-20,39 20,-39-20,20 19,20-19,-20 20,0-20,-20 20,39-20,-19 0,-20 20,0 0,20-20,0 0,-20 0,20 20,-20-20,0 0,19 20,1-1,-20-19,20 0,-20 20,20-20,-20 0,0 0,20 20,0 0,0-20,-20 0,39 20,-19-20,20 39,-1-19,-19-20,20 0,-20 20,0 0,-20-20,19 0,-19 0,20 0,-20 20,20-20,-20 0,20 20,0-20,0 20,39-1,-39 1,0-20,20 20,-40-20,19 20,1-20,-20 0,0 0,20 20,-20-20,20 20,0-1,19-19,-39 20,20 0,-20-20,20 0,0 0,-20 20,0-20,20 20,-20-20,0 0,40 20,-21-1,1-19,0 40,20-20,-20-20,-1 40,-19-40,20 0,-20 20,0-20,0 0,0 19,20-19,-20 20,20-20,-20 20,0-20,0 20,20 20,20-21,-21 21,1-40,0 20,-20 0,20-20,-20 20,0-1,0-19,0 20,0-20,0 20,0-20,20 40,-20-40,0 20,0-20,20 0,-20 20,0-1,0 1,0 0,0 20,0-40,0 20,0-1,0 1,0 0,0-20,0 40,0-40,0 20,0-20,0 20,0-20,0 19,0-19,0 20,0-20,0 20,0 0,-20 20,0-40,20 19,-20 1,0 0,20-20,-20 20,1-20,-1 0,-20 20,20 0,-20 0,1-1,-1 1,0 0,-19 0,19 0,20 0,-19-20,-1 19,20 1,-20-20,1 0,19 0,-20 0,1 20,19-20,0 0,-20 0,20 20,0-20,-19 0,19 0,0 0,-20 0,1 0,19 0,-20 0,-19 0,19 0,0 0,20 0,-19 0,-1 0,0 0,21 0,-41 0,40-20,-20 20,21 0,-41 0,20 0,21 0,-21-20,0 20,20 0,-19-20,-1 20,0 0,20 0,-19 0,-1 0,20-19,0 19,-19 0,19 0,0 0,-40 0,41-20,-21 20,0 0,-19 0,-21-20,21 20,-1 0,1 0,-1 0,40 0,-19 0,-1 0,20 0,0 0,-19 0,19 0,20 0,-40 0,20-20,0 20,-19-20,19 20,-20-20,-19 1,19 19,0-40,-19 40,-1-20,21 0,19 20,-20-20,0 20,40-20,-39 20,39 0,-20-19,20 19,-20 0,20-20,-20 0,0 20,20-20,-20 20,20 0,-19-20,-1 20,0-20,0 1,0 19,20 0,-39-20,39 0,0 20,-20-20,20 20,-20-20,0 0,20 20,-20-20,20 1,-20-1,0 20,20-20,-19 20,19 0,0-20,0 0,-20 0,20 20,0-39,-20 39,0-20,0-40,0 60,20-39,0 39,-19-20,19 0,0 0,0 20,-20-20,20-19,0 19,0 0,-20 0,20 0,-20-19,20 39,0-20,0 0,0 0,0 0,0-20,0 21,-20-41,20 20,-20 1,20 19,0 0,0 0,0 0,0 1,0-1,0 0,0 0,0-20,0 20,0 1,-20-21,20 0,0 20,0-19,-19-1,-1 40,20-40,0 20,0 1,0-1,-20 20,20-40,0 20,0 0,0 1,0-21,0 40,0-40,-20 20,20 0,0 20,0-19,0-1,0 0,0 20,0-20,0 20,0-40,0 40,0-19,0-1,0 0,0 0,0 20,0-20,0 0,0 20,0-19,0-1,0 0,0 20,0-20,0 20,20 0,-20-20,0 20,0 0,0-20,0 0,0 20,20 0,-20-19,0 19,0-20,0 0,0 20,0-20,20 20,-20 0,0-20,0 20,0-20,0 1,19 19,-19 0,0-20,0 20,0-20,20 0,-20 20,0-20,0 20,0-20,20 20,-20 0,0-19,0-1,0 20,0 0,0-20,20 20,-20 0,0-20,20 20,-20-20,0 20,0-20,0 20,0-20,0 1,20-1,-20 20,0-20,0 20,0-20,0 20,0-20,0 20,20-20,-20 20,0-19,0 19,0 0,19 0,-19-20,0 0,0 20,20 0,-20-20,0 20,0 0,0-20,20 20,-20-20,0 20,0 0,0-20,20 20,-20 0,0-19,20 19,-20 0,0-20,0 20,0-20,20 20,-20 0,0-20,0 20,0 0,19-20,-19 20,0-20,20 20,-20 0,20 0,-20 0,20-19,0 19,-20 0,20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4:43:18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5179,'0'20,"-20"-20,20 20,0-1,-20 1,0 0,0 0,0 20,-19-20,19-1,-20 1,20 20,0-40,1 40,-1-21,0 1,0 0,20 0,-40 0,40 0,-20 19,1-19,19 20,0 19,-20-19,20 0,0-20,0 39,0-39,0 20,0-1,39 21,-39-40,20 19,0 21,20 0,-40-21,40 1,-21 0,1-1,0-19,0 20,0-20,0 19,-1-19,1 0,-20 0,20 0,-20 19,20-39,-20 20,20-20,-20 20,0 0,0-20,0 0,0 0,-20 0,0 0,20 0,-20 0,20 0,-20 0,20 0,-19 0,-1 0,20 20,-20-20,0 20,0-1,0 21,1-20,-1 0,20 0,0 0,0 19,-20-19,20 0,-20 20,20-1,0 1,0 0,0 19,0-39,0 20,0-20,0 39,0-39,0 0,0 19,0-19,0 0,0 20,20-20,-20 19,20 1,0 0,-1-20,-19 19,20 1,0-20,-20 0,40-1,-40 1,20-20,-20 20,19-20,-19 0,20 0,-20 20,20 0,0 0,0 0,0-20,0 19,-20-19,19 0,-19 0,0 0</inkml:trace>
  <inkml:trace contextRef="#ctx0" brushRef="#br0" timeOffset="2127.7871">6866 5278,'20'0,"-20"20,0-20,0 40,20-1,-1-19,1 20,-20 0,0-21,20 1,0 40,-20-40,0 0,0-1,20-19,-20 40,0-20,20 0,-20 19,0-19,20 0,-1 40,-19-60,20 39,-20-39,0 20,0 0,0 0,0-20,0 20,0 0,0-1,0 1,0 0,0 0,0 0,0 0,20-1,-20-19,0 20,0 0,0 0,0 0,0 0,0 0,0-1,0 1,0 20,0-20,0 0,0 19,0 1,0-20,0 0,0-1,0 1,0 0,0 0,0 0,0 20,0-1,0-19,20 20,-20-1,0-19,0 20,0-20,0 0,0 0,0-1,0 21,0 0,0-1,0 21,0 0,0-1,0-19,0-1,0-19,0 20,0-20,0 0,0 19,0-19,0 0,0 20,0-1,0 1,0-20,0 20,0-21,0 1,0 20,0-20,0 0,0-1,0-19,0 40,0-40,0 20,-20 0,20 0,0 0,0-1,0-19,0 20,0-20,0 20,0-20,0 20,0 0,0-20,0 20,0-1,0 1,0-20,0 20,0-20</inkml:trace>
  <inkml:trace contextRef="#ctx0" brushRef="#br0" timeOffset="5487.4512">8513 5199,'0'0,"0"0,20 39,0 1,19 0,-19 19,20 1,-20-20,0 19,19 21,-19-41,0 21,-20-21,20 21,-20-20,0-1,0 1,0 0,0-1,0-19,0 0,-20 20,0-20,20 19,-20-39,0 20,20 20,-19-40,-1 40,20-40,-20 39,20-39,-40 20,40 0,-40 0,21 0,-1-1,0 1,20 0,-20 0,20 0,0 0,-20-20,20 19,0 1,0-20,0 20,0 0,0-20,0 20,0 0,20 0,-20 19,40-19,-20 20,-1 19,21-19,-40-20,40 39,-20-39,-20 20,20 19,-1-19,1 0,-20 0,0 19,0-19,0-20,0 19,0 1,0-20,0 0,0-1,0 1,0 0,0-20,0 20,0-20,0 20,0 0,0 0,0-1,0 1,0 0,0-20,-20 40,20-40,0 20,-19-20,19 19,0 1,0 0,-20-20,20 40,0-20,0-1,-20 1,20 0,-20 0,20-20,0 20,0 0,-20-20,20 20,0-20,0 0,-20 19,0 1,20 0,0-20,-19 0,19 20,0 0</inkml:trace>
  <inkml:trace contextRef="#ctx0" brushRef="#br0" timeOffset="8672.1327">4624 9505,'0'0,"0"20,0 19,0 21,-20-20,20-1,-20 1,0 0,0-1,20 1,-20 0,1-20,-1 19,20-19,0 0,-20 0,20 0,-20 19,20 1,-20 0,20-20,0 19,0 1,-20-40,20 40,0-21,0 1,0 0,0 0,0 0,0 0,0 0,0 39,0-19,0-20,0-1,0 21,0 0,0-20,0 0,20-20,-20 19,0-19,0 20,-20-20,20 0,-20 0,20 0,-39 20,39-20,-20 0,0 0,0 20,0 0,20-20,-39 0,39 0,-20 20,20-20,0 0,-20 19,20 1,-20-20,20 20,0 0,0 0,0 20,0 39,0-39,0-1,0 1,0 19,0-19,0 0,0 19,0 1,0 39,0-59,20-1,0 21,0-20,-20 19,0-19,-20-40,20 0,0 40,0-21,20 1,-20 0,20 0,-1 20,-19-20,20-1,-20 1,0 0,0-20,40 20,-40 20,40-21,-21 21,1-40,0 20,-20-20,20 20,-20-20,0 0,20 0,0 20,-20-20,0 0,20 0,-20 0,19 20,-19-20,0 0,0 0,0 0,0-40,0 40</inkml:trace>
  <inkml:trace contextRef="#ctx0" brushRef="#br0" timeOffset="11863.8135">8533 9465,'0'0,"0"0,0 20,0-20,0 20,0 0,0 0,0-20,0 19,0 1,0-20,0 20,0-20,0 20,0 0,0 0,0 19,0-19,0 0,0 0,0-20,0 20,0 0,0-20,0 19,0-19,0 20,0 0,0-20,0 20,0-20,0 20,0 0,0-1,0 1,0 0,0 20,0-40,0 20,0 0,0-1,0-19,0 20,0-20,0 20,0-20,0 20,0 0,0-20,0 20,0-20,0 19,0 1,0-20,0 20,0 0,0 0,0-20,0 20,0-20,0 39,0-39,0 20,0-20,0 20,0-20,0 20,0 0,0-20,0 20,0-20,0 19,0 1,0-20,0 20,0-20,0 40,0-40,0 20,0-20,0 19,0-19,0 20,0 0,0-20,0 20,0-20,0 20,0-20,0 20,0 0,0-20,0 19,0-19,0 20,0 0,0-20,0 20,0-20,0 20,0-20,0 20,0-1,0-19,0 20,0-20,0 20,0 0,0 0,0 0,20-20,-20 20,0-20,0 19,0-19,0 20,0 0,0-20,0 20,0-20,0 20,0-20,0 20,0-1,0 1,0 0,0 0,0-20,0 20,0-20,0 20,0-1,0-19,0 0,0 20,0-20,0 20,0-20,0 20,0 0,0-20,0 20,0-20,0 20,-20-20,20 19,0-19,0 20,0-20,0 0,0 20,-20-20,20 0,0 20,0 0,0 0,0-20,0 19,0 1,0-20,0 20,0-20,0 0,0 20,0 0,0-20,0 20,0-20,0 19,0-19,0 40,0-40,0 0,0 20,0-20,0 20,0 0,0-20,0 20,0-20,0 19,0 1,0-20,0 0,0 20,0-20,0 20,0-20,0 20,0 0,0-20,0 19,0-19,0 20,0 0,0-20,0 20,0-20,0 20,0-20,0 20,0 0,0-20,0 19,0-19,0 20,0 0,0-20,0 20,0-20,0 0,0 20,0-20,0 0,0-40,20 20,-20-19,0-1</inkml:trace>
  <inkml:trace contextRef="#ctx0" brushRef="#br0" timeOffset="14151.5847">9763 9525,'0'0,"0"0,20 20,0-20,0 39,-20-39,19 20,1 40,0-40,0 39,0-19,-20 19,0-19,20 0,-20-1,0 21,0-40,0 19,0 21,0-40,0 39,0 21,0-21,-20-19,0 19,-20 21,40-41,-20 1,1 0,19 0,-20-21,20 1,-20 20,20-40,-20 20,20 0,-20-20,20 19,0-19,-20 20,1-20,19 20,0 0,-20-20,20 0,0 20,0-20,0 0,0 20,39 0,-19-20,20 39,-20-39,0 40,39-20,-59 39,40-19,-20-20,0 19,-20-19,19 20,1 20,-20-21,0-19,0 20,0 19,20-19,-20 0,0 19,0-19,20 0,-20-21,0 1,0 20,0 0,0-21,0 21,0-40,-20 20,20 20,0-40,0 20,0-20,0 19,0 1,-20-20,20 20,0-20,0 0,0 20,0 0,-20-20,20 0,0 20,0-20,0 0,-19 0,-1 0,20 19,0-19,-20 0,20 0,0 0,-20 0,0 0,20 0,-20 0,20 0,-20 20,20 0,0-20,0 0,20 0,-20 0,40 0</inkml:trace>
  <inkml:trace contextRef="#ctx0" brushRef="#br0" timeOffset="16270.3728">14506 9763,'0'0,"0"0,0 40,-20-1,0 1,0 19,-19 1,-1 19,40-39,-40 39,20-19,20-20,0 19,-19 1,19-1,-20 1,0-1,20 1,-20 19,20-19,0-1,0 1,0-1,0 1,0-1,0-19,0-20,0 0,0 0,0-1,0-19,0 0,0 0,0 20,20-20,0 0,-20 20,0 0,20-20,-1 20,1 0,-20 0,0-20,0 19,0-19,-20 40,20-20,-39 20,19 19,-20 1,20-1,0 21,20-1,-19-20,19-19,0-20,0 20,0-1,0 21,0-20,0 19,0-19,19 19,1-19,0 20,-20-1,40 1,-20-21,-20-19,20 20,-1-40,-19 20,0 0,40 19,-20-19,39 20,-39-40,20 20,0-1,-21-19,1 20,0-20,-20 20</inkml:trace>
  <inkml:trace contextRef="#ctx0" brushRef="#br0" timeOffset="18693.1304">18693 9723,'0'20,"0"-20,0 40,0-40,0 20,0 19,-20-39,0 40,20-20,-20 0,20-1,-20 1,20 20,-19-20,-1 0,20 19,0-19,0 20,-20 0,20-21,0 21,0 0,0-20,0-20,-20 39,20-39,0 40,-20-20,20 0,-20 19,20-39,-19 40,19-20,0 0,0 0,-20-1,20 1,0 0,0 0,0 0,0 0,0 0,0 19,0-19,0 0,0 20,0-1,0 1,0-40,0 40,0-20,0-1,0 1,0-20,0 20,0 0,0 0,0-20,0 39,0-39,0 20,0 20,0-20,0 0,0 19,0-39,0 40,0-40,0 20,0 20,0-1,0-19,0 20,0-20,0-1,0 1,0-20,0 20,0 0,0 0,0 0,0 19,0 1,0-20,0 0,0 0,20 39,-20-59,0 40,0-1,19 21,-19-40,0 20,0-21,0 1,0 20,0-40,0 20,0 0,0-1,0 1,20-20,-20 40,0-40,0 20,0-20,0 20,0-20,0 20,0-1</inkml:trace>
  <inkml:trace contextRef="#ctx0" brushRef="#br0" timeOffset="21500.8497">19923 9763,'0'0,"20"0,-20 20,40 39,-1 21,-19-1,40 0,-1 21,-19-41,-20 1,19 19,-19-19,0-1,-20 1,0-1,0 1,0-1,0-19,-20-20,20 19,-20-19,1 0,19-20,-20 20,0-20,20 20,-20 0,-20 19,21-19,-21 20,20 19,0 1,-20-40,21 19,-1-19,0 20,0-40,0 20,20-20,-20 0,20 20,0-20,-19 0,19 20,0-20,0 0,0 19,0-19,0 0,0 20,0 0,19-20,1 20,0 20,20 19,19 1,-39-1,20-39,0 59,-40-39,39 20,-19-1,0-19,0 0,0-21,-20 1,0 0,0 0,0 0,0 0,0 19,0-19,-20 0,20 0,-20 0,20 0,-20-1,20 21,-20-20,0 0,20 19,0-39,-19 40,-1-20,20 0,0 0,-20-1,20 1,-20-20,20 0,-20 0,20 0,0 0,-20 20,0 0,1-20,19 40,0-40,-20 20,20-1,-20 1,20-20,0 20,0-20,0 0,-20 0,20 20,-40 0,21-20,-1 0,0 0,20 0,-20 20,0-20,20 0,0 19,0-19,0 0,0 0,0 0</inkml:trace>
  <inkml:trace contextRef="#ctx0" brushRef="#br0" timeOffset="24397.56">4366 14843,'0'0,"0"0,-40 59,0 41,20-21,-19-19,-1-1,40 1,-20-1,0-39,20 20,-19-1,19-19,0 20,0-20,0 19,0 1,19-20,1 39,-20-39,20 20,0 0,-20-20,0-1,20-19,-20 20,0-20,20 0,-20 20,0 0,0-20,0 0,0 20,19-20,-19 20,0-1,20-19,-20 20,0-20,0 20,0-20,0 0,0 0,-20 0,20 20,0-20,-19 0,-1 20,20-20,-20 0,20 0,-20 0,0 0,20 0,-20 0,1 0,-1 0,0 20,20-20,-20 0,0 0,20 20,0-1,-20-19,20 20,0 0,-39 0,19 20,20-1,-20 1,0 0,0-1,0 1,1 0,19-1,0 1,-20 0,20 19,0 1,0-40,0 19,0 1,0 0,0-20,0 19,0-19,0 40,0-41,0 21,0 0,0 19,0 1,39-1,-19-19,-20 0,0-20,0 0,20 19,0-19,-20 0,40 20,-21-21,1 21,0-20,20 0,-20 0,0-1,-1 1,-19-20,0 0,0 20,0-20,0 20,20-20,-20 20,0 0,20 19,0-39,-20 20,20 0,-20-20,0 0,20 0,-1 0,1 0</inkml:trace>
  <inkml:trace contextRef="#ctx0" brushRef="#br0" timeOffset="27589.2408">8176 14823,'0'0,"0"40,0 19,0 1,0-40,0 19,0 1,0-40,0 20,0-20,0 20,0 0,0-1,0 1,0 20,0 0,0-21,0 1,0 0,0 0,0 20,0-1,0 1,0 0,0-20,0-1,0-19,0 20,0 0,0 0,0 0,0 0,0-1,0 1,0-20,0 0,0 40,0-40,0 20,19-20,-19 20,0 0,0-1,0-19,0 40,20 0,-20-20,20-1,-20-19,0 20,0 0,0-20,0 20,0-20,0 40,0-40,20 20,-20-20,0 19,0-19,0 20,0 0,0-20,0 0,0 20,0 0,0 0,0-1,0-19,0 20,0 0,0-20,0 20,0-20,0 20,0 0,0-20,0 19,0-19,0 20,0-20,0 20,0 0,0-20,0 20,0 0,0 0,0-20,0 19,0-19,0 40,0-20,0 0,0-20,0 20,0-20,0 19,0-19,0 20,0 0,0-20,0 20,0-20,0 20,0 0,0-20,0 19,0-19,0 20,0-20,0 20,0 0,0-20,0 20,0-20,0 20,0 0,0-1,0-19,0 20,0 0,0 0,0-20,0 20,0 0,-20-1,20 1,0 0,0-20,0 20,0 0,-20 0,20-20,0 20,0-20,0 19,0 1,0-20,0 20,0-20,0 20,0-20,0 20,0-20,0 20,0-20,0 19,0-19,0 20,-20-20,20 20,0-20,0 0,0 20,0-20,0 20,0-20,0 20,-19-20,19 20,0-20,0 0,0 0,0-20</inkml:trace>
  <inkml:trace contextRef="#ctx0" brushRef="#br0" timeOffset="29620.0377">9465 14803,'0'0,"0"0,0 99,20-19,0-1,-20 20,20-39,-20-1,0 1,0-20,0-1,0 21,0-60,0 20,0 0,0-1,0 41,-20-40,0 19,0 41,1-1,-1-19,20-1,0 1,-20-1,20-39,0 0,0 0,0-20,0 20,0 0,-20-20,20 19,0 21,0-20,-20 20,20-21,-20 1,20 0,0 0,0 0,0-20,0 20,0-20,0 20,0-1,0-19,0 0,0 20,0-20,0 0,0 0,20 0,-20 20,20 0,20 20,-20-40,19 39,-19-19,0 0,0 0,0 0,-20-20,0 39,20-39,-20 20,0 0,0 0,0 0,0 0,0 19,0 1,0 0,0-21,0 1,-20 0,20 0,0 0,0 20,0-1,0-19,-20 20,20-20,-20 19,0-39,0 20,20 0,-39 0,39 0,-20 0,20-20,0 19,-20 1,20 0,0-20,0 20,-20-20,20 0,-20 0,20 20,0-20</inkml:trace>
  <inkml:trace contextRef="#ctx0" brushRef="#br0" timeOffset="32715.7281">13216 14803,'0'0,"0"0,0 0,0 40,0-40,0 40,0-1,-20-19,0 40,-19-21,-1 1,20 0,-39 39,39-19,-20 19,0-20,20 1,-19 19,-1-39,20 20,-19 19,19-39,0 19,-20 1,20-1,20 1,-20-1,20-19,0 0,0 19,0-19,0 0,0-21,0 1,0 0,0 0,0-20,0 20,0 0,20 0,-20-1,20-19,-20 20,0 0,20-20,-20 0,20 0,-20 20,0-20,0 0,0 20,0 0,0-20,20 0,-20 19,0-19,0 0,0 20,0-20,0 20,0 0,0-20,-20 20,0-20,20 20,-20-1,0 21,0-20,1 0,19 39,0-39,0 20,0 0,0 19,0-39,19 0,-19 20,20-1,0 1,0 0,20-1,-1 1,21 0,-20-1,-21-39,1 20,-20-20,20 0,-20 20,0 0,20-20,-20 0,0 20,20-20,-20 39,20-39,0 0,-20 20,0-20,19 20,-19 0,0-20,0 20,20 0,-20-20,20 39,0-39,-20 20,0 0,0-20,0 20,0-20,0 20,0-20,0 20,0-1,0-19,0 20,0-20,20 0,-20 20,0 0,0-20,0 20,0-20,20 0,-20 0,0 0,0-20</inkml:trace>
  <inkml:trace contextRef="#ctx0" brushRef="#br0" timeOffset="34610.5386">16986 14764,'0'19,"0"1,0 20,-20-40,20 40,0-1,0-19,0 20,0 19,0-19,0 0,0-1,-19 21,19-20,0 19,0 1,0-1,0-19,0 0,0-1,19 1,-19-20,20 19,-20 21,20 0,-20-21,0 21,0-21,0 1,0 0,0 0,0-21,0 1,0 20,0-20,0 0,0 19,0 1,0 0,0-21,0 21,0-40,0 40,0-20,0 0,0-1,0 1,0 0,0 20,0-20,0 19,0 1,0 19,0-39,0 0,0 20,0 0,0-40,0 39,0-19,0 0,0 0,0 0,0-1,0 21,0-40,0 40,0-20,0 19,0 1,0-20,0 0,0-20,0 20,0-1,0-19,0 20,0-20,0 40,0-40,0 40,0-20,0-1,0 1,0-20,0 20,0-20,0 20,0-20,0 20</inkml:trace>
  <inkml:trace contextRef="#ctx0" brushRef="#br0" timeOffset="36698.3298">18256 14704,'0'0,"0"0,0 0,0 20,0 0,0-20,0 20,0 19,20-19,0 20,0 19,-20-19,39 19,-39-19,20 59,-20-39,0 19,0-19,0-1,0 1,0-20,0 19,0-39,0 39,0-39,0 0,0 40,-20-21,1-19,-21 40,40-21,-40-19,40 0,-20 0,20 0,-19 0,19 0,0-20,0 19,0-19,0 20,0 0,-20 0,20 0,0 0,0-20,0 19,0-19,20 20,-20 0,19 0,1 0,20 39,-20 1,39-20,-39-1,20 21,-40-21,40 1,-1 20,-39-21,20-19,0 20,-20-20,0 0,20 19,-20 1,20 0,-1-1,1 21,0-20,0-1,-20 1,20-20,0 0,-20-1,0 1,0-20,0 20,0-20,0 20,0 0,0-20,0 20,-20-20,20 20,-20-20,20 0,0 19,-20-19,20 20,0-20,-20 0,0 20,20 0,-19 0,19-20,-20 20,0-20,20 0,-20 19,20 1,-20-20,20 0,-39 0,39 20,-40-20,40 20,-20 0,20-20,0 0,0 20,-20-20,20 0,0 19,-20-19,20 20,0-20,0 0,-20 20,20-20,0 20,-19-20,19 0,0 0,0 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5:23:27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3691 4723,'0'0,"0"0,0 0,0 19,-20-19,20 0,0 20,-20-20,20 0,0 20,-20-20,20 20,0-20,0 20,-19-20,19 20,-20-20,0 39,20-39,-20 0,20 20,-20-20,0 0,20 20,-20 0,1-20,-1 0,20 20,0-20,-20 0,20 0,0 0,-20 0,20 20,-20-20,20 19,0-19</inkml:trace>
  <inkml:trace contextRef="#ctx0" brushRef="#br0" timeOffset="688">3473 4782,'0'0,"0"0,19 0,-19 20,0-20,0 0,20 20,0 0,-20-1,20 1,0 0,-20 0,20 0,0 0,-1 0,-19-20,20 19,0-19,-20 20,0-20,20 0,-20 20,0-20,20 0,0 0,-20 0</inkml:trace>
  <inkml:trace contextRef="#ctx0" brushRef="#br0" timeOffset="1511">5080 4742,'0'0,"0"0,0 0,0 40,0-20,-40 0,40 0,-20-1,20 21,-39-20,19 0,0 0,20 0,-40-20,21 39,-1-39,0 20,0 0,20-20,-20 0</inkml:trace>
  <inkml:trace contextRef="#ctx0" brushRef="#br0" timeOffset="2248">4802 4762,'0'0,"20"0,-20 0,20 0,-20 20,20-20,-20 0,0 0,0 20,20-20,-20 0,0 20,0-20,19 0,-19 20,0-1,20-19,0 20,-20-20,0 20,20-20,-20 0,0 20,20 0,0-20,-20 0</inkml:trace>
  <inkml:trace contextRef="#ctx0" brushRef="#br0" timeOffset="4159">6132 4683,'0'0,"0"0,0 0,0 0,20 20,-1-20,-19 0,20 0,20 20,0-20,-21 0,41 0,-60 0,20 0,20 0,-40 0,0 0,19 0,-19 19,0-19,20 0,-20 0,20 0,-20 0,0 20,0-20,0 0,0 20,-20 0,0-20,1 0,-21 20,0 0,20-20,-19 19,39-19,-20 20,20-20,-20 0,0 0,20 20,0-20,0 20,-20-20,20 0,0 20,-20-20,20 0,0 0,0 20,0-20,-19 0,19 20,0-20,0 19,19-19,1 0,0 0,20 0,-1 0,1 0,-20 0,-20 0,20 0,-20 0,20 0</inkml:trace>
  <inkml:trace contextRef="#ctx0" brushRef="#br0" timeOffset="5263">6171 4881,'0'0,"0"0,0 0,20 0,0 0,-20 0,20 0,-20 0,20 0,0 0,-20 0,19 0,-19 0,20 0,-20 0,20 0,0 0,-20 0,20 0,-20 0</inkml:trace>
  <inkml:trace contextRef="#ctx0" brushRef="#br0" timeOffset="9159">10180 3214,'0'0,"0"0,0 20,0-20,-20 20,-20 20,20 0,-39 19,-1 1,-19 19,-20 0,19 1,-19 19,-20-40,-20 41,40-21,-20 20,0-39,20 19,-1-39,41 0,-40 19,19-39,21 20,19-1,-39 21,39-20,0-1,21 1,-21 0,40-21,-40 21,40-40,-20 20,0-20,20 20,-19-20,19 20,-20-1,20-19,-20 20,0-20,20 20,-20 0,0-20,1 20,19 0,-20 0,20-20,-40 19,40-19,0 0,-20-19,0-21,20 0,0 0,0 1,0 19,0 0,-19 0,19 0,0 1,0 19,0 0,0 19,0 21,0-20,0 0,0 19,0-19,0 0,0 0,0 0,0 0,0-20,0 0,0 20,0-20,0 0,0 19,0 1,0-20,19 0,-19 0,20 0,0 0,20 0,-1 0,21 0,-1 0,-39 0,20 0,0 0,-20 0,-20 0,19 0,1 0,-20 0,20 0,-20 0,20 0</inkml:trace>
  <inkml:trace contextRef="#ctx0" brushRef="#br0" timeOffset="10759">11946 2441,'0'19,"0"1,0-20,0 0,0 20,0-20,-40 20,40 0,-39 0,19 19,0-39,0 20,0-20,20 0,-20 20,20-20,-19 0,19 0,0 0,-20 0,0-40,0 1,0 39,20-20,0 20,0-20,-20 0,20 20,0-20,0 20,0 0,-20 0,20 0,-19 0,19 20,0 0,-20 0,20 0,0-1,-20-19,0 20,20 0,0-20,-20 20,20-20,-20 20,20-20,0 0,0 20,-19-1,-1-19,20 0</inkml:trace>
  <inkml:trace contextRef="#ctx0" brushRef="#br0" timeOffset="11767">11192 2540,'0'0,"0"-20,0 20,0-20,0 0,0 20,0 0,0 0,20 0,-20 0,20 0,-20 0,19 0,1 0,0 0,0 0,0 0,-20 0,0 0,0 20,0-20,20 0,-20 20,0-20,0 0,0 20,19-20,-19 20,0-1,0-19,0 20,0-20,0 20,0-20,0 0,0 20,0-20,0 20</inkml:trace>
  <inkml:trace contextRef="#ctx0" brushRef="#br0" timeOffset="12250">11271 2639,'0'0,"0"20,-20-20,20 0,0 20,0-1,-19 1,19 0,0 0,-20 20,0-20,20-1,-20 21,0-40,20 20,0 0,-20-20,20 0,0 0,-20-40</inkml:trace>
  <inkml:trace contextRef="#ctx0" brushRef="#br0" timeOffset="13575">10775 2460,'20'0,"-20"0,20 0,-20 0,20 0,-20 0,20 0,-20 0,19 0,21 20,-20 0,20 0,-40-20,19 20,-19-20,0 20,0-1,0-19,0 20,0-20,0 0,0 0,0 20,0-20,-19 0,-1 20,20-20,-20 0,20 20,0-20,0 20,0-20,0 0,0 19,0 1,0-20,0 0,0 20,0 0,0 0,0-20,0 20,0 0,0-1,0-19,0 20,0-20,0 0</inkml:trace>
  <inkml:trace contextRef="#ctx0" brushRef="#br0" timeOffset="15103">10497 2560,'0'0,"0"0,0 0,20 0,-20 0,20 0,0 0,0 0,-20 19,0-19,0 0,20 20,-20 0,19-20,-19 0,0 20,0-20,20 0,-20 20,0-20,0 20,0-20,0 19,0-19,20 0,-20 20,0-20,0 20,0-20,0 20,0-20,0 20,0-20,-20 0,20 0,-20 0,1 0,-21 0,20-20,20 20,0 0,-20 0,20-20,-20 20,20 0,0-20,0 0,0 20,0-19,0 19,0-20,0 0,0 20,0-20,0 20,0 0,0 0,0 0,0 20,0 0,-19-20,19 20,-20-1,0 1,20-20,-20 40,20-40,-40 20,40-20,-20 20,20 0,-19-20,-1 0,20 0,0 19,-20-19,20 0,0 0,-20 0,0 0</inkml:trace>
  <inkml:trace contextRef="#ctx0" brushRef="#br0" timeOffset="38197">9723 2460,'0'0,"20"0,0 0,0 0,0 0,19 0,1-19,-20 19,20 0,-20 0,-1 0,1 0,0 0,0 0,0 0,-20 0,20 0,-1 19,21-19,-40 20,20-20,-20 20,20-20,0 20,-20 0,0-20,0 20,20-20,-20 0,0 19,0-19,0 20,0 0,0-20,0 20,0 0,0 0,0-1,-20-19,20 20,0 0,0-20,-20 20,20-20,0 0,0 20,0 0,-20-20,20 0</inkml:trace>
  <inkml:trace contextRef="#ctx0" brushRef="#br0" timeOffset="38861">9743 2460,'0'0,"0"0,0 20,0-20,0 20,0 20,0-20,0 19,0-19,0-20,20 40,-20-40,0 39,0-39,0 20,0-20,20 0,-20 20,0-20,0 20,0 0,0-20</inkml:trace>
  <inkml:trace contextRef="#ctx0" brushRef="#br0" timeOffset="40232">9585 2480,'0'0,"0"0,0 20,0 0,0 39,0 1,0-40,19 19,-19 1,0 20,0-40,0-1,0 1,0-20,0 0,0 0,-39 0</inkml:trace>
  <inkml:trace contextRef="#ctx0" brushRef="#br0" timeOffset="41245">9088 2520,'0'0,"20"-20,-20 20,20 0,0 0,20 0,-40 0,20 0,19 0,-19 0,0 0,0 0,0 0,19 20,-19-20,0 20,39 19,-39-39,20 20,-40 0,20-20,0 20,-20-20,20 20,-20 0,0-20,0 19,0-19,0 20,0 0,0 0,0-20,0 20,0 0,0 0,0-20,-20 19,20 1,-20 0,20-20,0 20,0 0,-20-20,0 0,20 0,-20 0,0-20,1 0,-21 0,40 20,-20-20,20 20,0-19,0-1,0 20,0-20,0 20,0 0,0 0,0-20,20 20,-20 0,20 0,-20 0,20 0,-20 0</inkml:trace>
  <inkml:trace contextRef="#ctx0" brushRef="#br0" timeOffset="42005">9108 2877,'0'0,"-20"0,20 0,-19 0,-21 0,20-40,-39 1,39-1,0 0,0 20,20 1,-20-1,20 0,0 0,0 0,0 0,0 20,0-39,20 39,-20 0,0-20,20 20,-20 0,20 0,-20-20,20 20,-1 0,1 0,-20 0,20 0,0 0,0 0,-20 0,0 0,0 0,0 20,0-20,0 20,0-20,0 20,0-20,0 19,0-19,-20 0,20 0,-20 20,20-20,-20 0,0 0,20 0,-19 0,-1 0,0 0,20 0,-20 0</inkml:trace>
  <inkml:trace contextRef="#ctx0" brushRef="#br0" timeOffset="42405">8711 2480,'0'0,"0"0,0 0,0 20,0-20,0 40,0-40,0 39,0-39,0 20,0-20,0 20,0 0,0-20,0 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4:44:05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 2242,'0'0,"0"0,0 0,0 0,0 0,-20 20,1 0,-1 19,0-19,-20 20,20 0,-19-1,-1 21,20-1,-19 1,19-20,0 39,0-39,20-1,-20 1,0 20,0-41,1 21,-1 0,0 0,20-21,-20 41,0-20,20-1,0 21,0-20,0-1,0 21,0-1,20-19,0 0,0-1,0 1,-20 0,19-1,1-19,0 20,-20 0,0-21,0 1,0 20,0-40,0 20,20 0,0-20,-20 19,0-19,0 20,20 0,-20-20,0 20,20-20,-20 20,0-20,0 0,0 0,-20 0,20 20,-40 0,40-1,-20-19,0 40,20 0,-20-1,-19 1,39 0,-40 19,20 1,0-20,-19 19,19 1,20-40,0 19,0 1,-20 0,20-21,0 21,0 0,0-20,0-1,0 21,0 0,20-20,0 19,-20-19,0 0,20 20,-1-20,1 19,-20-39,20 20,-20-20,0 20,20-20,-20 20,0-20,20 0,-20 0,20 0,-20 0,0 20,19-20,-19 0,0 0,0-20,0 0</inkml:trace>
  <inkml:trace contextRef="#ctx0" brushRef="#br0" timeOffset="2181.7817">6032 2341,'20'0,"-20"0,0 0,0 20,0-20,0 40,0-40,0 20,0 0,0-1,20 1,-20-20,0 40,0-40,0 20,0-20,0 20,0-1,0 1,0-20,20 20,-20 0,0-20,0 20,0-20,0 20,0-20,0 19,0 1,0-20,0 20,0 0,0 0,0 0,0-20,0 20,0-1,0 1,0-20,0 40,0-40,0 20,0-20,0 39,0-39,0 20,0 0,0 0,0 0,0 0,0 0,0-1,0 1,0 20,0-20,0 0,0 19,0 1,0-20,0 0,0 19,0-19,0 0,0 20,0-1,20-19,-20 0,0 20,0-20,0 19,20 21,0-20,-20-1,0 1,19 0,1-1,0 1,-20 0,20-21,-20 1,0 20,0-40,0 20,0 0,0 0,0-1,0 41,0-40,20 0,-20 19,0 1,0-20,0 20,0-21,0 1,0 0,0 20,0-40,0 39,0-19,0 0,0 20,0-20,0 0,0 19,-20-39,20 20,0 0,0 0,0-20,0 20,0-1,0 1,0 0,0-20,-20 40,20-20,0-1,-20 1,20-20,0 20,0 0,0-20,0 20,0-20,0 20,0-20,0 20,0-1,0-19,0 20</inkml:trace>
  <inkml:trace contextRef="#ctx0" brushRef="#br0" timeOffset="3836.6163">7223 2341,'0'0,"0"0,0 40,20 0,0-1,-20 1,20 20,19-41,-39 21,20 20,0-1,0-19,-20 0,0-1,0 21,0-21,0 1,0 0,0 0,0 19,0 1,0-41,-20 21,0 0,20 0,0-21,-20 21,0 0,1-20,19 19,-20-39,20 40,-20-40,0 20,20-20,0 20,-20-20,20 39,-20-39,1 40,-1-40,0 20,20 0,0 0,0-20,0 19,0-19,0 40,20 0,0-20,-20 19,39-19,-19 20,-20-1,20-19,0 20,-20-20,20 0,-20 19,19 1,-19-20,0 20,0-21,0-19,0 40,0 0,0-20,0 19,0 1,0-20,0 20,20-1,-20-19,0 20,20 0,-20-21,0-19,0 20,0 0,0-20,0 20,0-20,-20 0,20 20,0 0,0-1,0 1,-20 0,20-20,0 20,0-20,0 20,0-20</inkml:trace>
  <inkml:trace contextRef="#ctx0" brushRef="#br0" timeOffset="6188.3811">9545 2183,'-20'0,"20"0,0 0,-20 19,20-19,0 20,-20-20,20 0,0 0,0 20,-20-20,1 20,19 0,-20 19,0-19,0 20,-20 0,40-20,-39 39,19-39,0 20,-20 19,40-39,-19 0,-1 19,20-19,0 0,-20 0,20 20,-20-20,20 19,0 1,0-20,-20 39,0-19,20 0,-20 19,20-19,0 19,0-19,0 0,0 0,0-21,0 21,0-40,0 40,0-40,0 20,0-1,0 1,0-20,0 20,0-20,0 40,0-40,0 20,0 19,0-39,0 20,0 0,0 0,0-20,0 20,-19-20,-1 20,20 19,-60 1,40 0,-19-1,19 1,0 19,-20 1,40-20,0-1,-20 21,20-1,0-19,0 0,0-20,0 59,0-39,0 19,20 1,0-1,0-19,-20 20,0-41,20 21,0 0,0 19,-20-19,39-20,-19 39,-20-39,20 0,0 0,-20 0,20 0,-20-1,0 1,19-20,-19 20,20 0,-20-20,0 20,20 19,0-39,-20 40,20-40,-20 40,0-40,20 20,0-20,-20 20,19-20,-19 0,20 19,0 1,0-20,0 20,0-20,-20 20,0-20,0 0,0-20,0-20,0 21,-20-1,20 20,0-20,0 20</inkml:trace>
  <inkml:trace contextRef="#ctx0" brushRef="#br0" timeOffset="7989.201">13256 2183,'0'0,"0"0,0 19,0 21,0-20,-20 0,20 19,-20-19,20 20,0 0,0-20,-20 19,0 1,0-20,20 19,-19 1,19-40,-20 40,20-20,0-1,0 21,-20-20,20 0,0 20,0-21,0 1,0 0,0 0,0 0,-20 19,20-19,0 0,0 20,0-20,0 0,0 19,0-19,0 0,0-20,0 20,0 19,0-39,0 40,0-20,0 0,0 0,0 19,0-19,20 20,-20 0,0-1,0 1,0-20,0 39,20-39,-20 20,0-20,0 19,0-39,0 40,0 0,20 19,-1 1,-19-1,0-19,0 20,20-21,-20 21,0-21,0-19,20 20,-20-20,0-20,0 40,0-21,0 21,0 0,0 19,0 1,0-20,0-1,0 1,0 0,0-1,0-19,0 0,0 0,0 0,0 19,0 1,0-20,0 0,0 0,0-1,0-19,0 0,0 20,0-20,0 20,0-20,-20-20,20-19,0-1,0 40,0-20</inkml:trace>
  <inkml:trace contextRef="#ctx0" brushRef="#br0" timeOffset="9820.0178">14506 2341,'0'0,"0"0,0 20,0 20,0 19,0-19,20 20,-1-21,1 1,-20 39,20-39,0-20,-20 20,0 19,0 1,0-41,0 41,0-20,0-1,0 21,0-20,0-21,-20 21,20 0,0-20,0 0,-20-20,20 19,-20 1,20 0,0 20,-19-20,-1 19,20 21,0-40,0-1,0 21,0-40,0 20,0-20,0 20,0 0,20 19,-20-19,19 20,21 19,-40-19,0 0,20 19,0-19,0 39,0 1,-20-21,0-19,0 20,0-21,0 1,0 0,0-1,0 1,0-20,0 0,0 19,0-19,0 20,0 0,0-1,0 1,0 0,0-21,0 21,0-20,0 0,0 0,0-20,0 20,0-1,0-19,0 20,0-20,-20 20,20-20,-20 20,20 0,0-20,-20 20,20-1,0-19,0 20,-20-20,20 0,-20 0,20 0,0 20,-20-20,20 0,0 0</inkml:trace>
  <inkml:trace contextRef="#ctx0" brushRef="#br0" timeOffset="26137.386">2203 10120,'0'0,"0"0,0 40,-20-1,20-19,-20 40,20-21,-20 1,20-20,-20 40,0-1,20-19,-19-1,-1 1,0 20,20-21,-20 21,20-1,0-19,0 0,0 19,0-19,0 0,0-1,0-19,0 20,0 0,0-21,0 21,0-40,0 20,0 0,20-20,-20 0,0 20,0-20,0 20,20-1,-20 1,20-20,-20 0,-20 0,20 0,-20 0,20 0,-20 0,0 0,20 20,-20-20,1 0,-1 20,0 0,0 0,20-1,0 41,-20-40,0 19,20 1,0-20,0 20,0-1,0 21,0-20,0-1,0 1,0 0,20 39,0-59,-20 20,0-21,40 41,-20-20,-20 19,19-19,1 0,-20-1,0-19,0 0,0-20,0 40,20-21,-20 1,0-20,0 20,20 20,-20-40,20 40,-20-40,20 0,-20 39,0-39,0 20,0-20,19 20,-19-20,0 20,20-20,-20 20,0-20,20 19</inkml:trace>
  <inkml:trace contextRef="#ctx0" brushRef="#br0" timeOffset="28504.1493">6072 10180,'20'0,"-20"0,0 0,0 39,0-19,0 0,0 20,0-21,0 1,0 0,0 40,0-40,0-1,0 21,0-20,0 0,-20 19,20-39,0 40,-20-20,20 20,0-20,0 19,0-19,0 20,0-1,0-19,0 0,-20 0,20 0,0 0,0 19,0-19,0 0,0 20,0-1,0 1,0 0,0 19,0-39,0 0,20 20,-20-40,0 20,0-1,0 1,0 0,0 20,0-20,0 19,0 1,0-20,0 0,20-1,-20 1,0 20,0-40,0 20,0 20,0-40,0 39,0-19,0-20,0 20,0 0,0 19,0 1,0 0,0-20,0 19,0 1,0-20,0 0,0 19,0-19,0 20,0 0,0-20,0-1,0 21,0-20,0-20,0 20,0 0,0-20,0 19,0-19,0 40,0-40,0 20,0 0,0 0,0-1,0 1,0 0,0-20,0 20,0-20,0 20,0 0,0-20,0 20,0-20,0 19,0-19,-20 40,20-40,0 20</inkml:trace>
  <inkml:trace contextRef="#ctx0" brushRef="#br0" timeOffset="30431.9565">7322 10239,'0'0,"0"0,20 0,-20 0,0 0,20 0,0 0,0 0,0 20,-1 0,-19 0,20-1,0 1,-20 0,20 40,0-21,0 21,19-20,-19 19,0 21,-20-41,0 21,20-21,-20-19,0 40,0-20,0-1,0 1,0 0,0-40,0 19,0 21,-20 0,0-20,20 19,-20-19,0 20,1-20,-1 0,0 39,20-59,0 40,0-20,-20-1,20 1,-20 0,20 20,0-20,-20-20,20 39,-19-19,19 0,0-20,0 20,-20-20,20 20,0-20,0 0,-20 0,20 20,0-20,0 19,20 1,0 0,-1 0,1 20,20 19,0-39,-21 40,1-60,-20 39,20-19,0 0,-20 20,20 19,0-19,-20-20,20 0,-20-1,0-19,0 20,0 0,0 0,0-20,0 20,0 0,0-1,0 21,0-40,-20 0,20 20,0-20,-20 20,0-20,-20 20,40-1,-20-19,1 20,-1 0,20-20,0 20,-20-20,20 20,0 0,0-20,-20 20,20-20,-20 19,20-19,0 20,0-20,0 20,0-20,-20 0,20 20,0 0,0 0,0-20,0 19,0-19,0 20,0-20</inkml:trace>
  <inkml:trace contextRef="#ctx0" brushRef="#br0" timeOffset="50510.9484">2084 15299,'0'20,"0"0,0 0,0 0,-20 19,0-19,20 20,-20 0,0-21,20 1,-20 40,1-21,19-19,-20 20,20 39,0-39,-20 0,20 19,0-19,0 0,0 19,0-19,0-20,0 0,0 19,0 1,0-20,0 19,0-19,0 0,0 20,20-20,-20 0,20-1,-20 1,19-20,-19 20,0-20,0 20,0-20,0 20,20-20,-20 20,0-20,0 19,0-19,0 20,0 0,0-20,0 0,0 0,0 20,-20-20,20 0,0 0,-19 0,-1 20,20-20,-20 0,0 20,0-1,20 1,-40 0,40-20,-19 40,19-20,-20 0,20 19,-20 41,20-41,-20 1,20 0,0-1,0 21,-20-40,20 0,0 19,0-39,0 20,0 20,0-20,0 0,0 39,0-39,0 0,0 19,40 1,-40-40,-20 0,20 20,0 0,0 0,0-20,0 19,0 1,20 20,-20-20,0 0,0-20,0 20,0-1,0 1,20 0,-20-20,0 40,20-40,-20 39,19-19,1 0,-20 0,0 0,20 0,-20-20,0 0,0 19,20-19,-20 20,20-20,-20 0,0 0,0 20,0-20,20 0,-20 20,0-20,0 20,20-20,-20 0,0 0,0-20</inkml:trace>
  <inkml:trace contextRef="#ctx0" brushRef="#br0" timeOffset="53468.6526">6191 15319,'0'0,"0"0,0 0,0 20,0 0,0-20,0 20,0-20,0 19,0-19,0 20,0 0,0-20,0 20,0-20,0 20,0 0,0-20,0 20,0-20,-20 0,20 19,0-19,0 20,0 0,0-20,0 20,0-20,0 20,0 0,0-20,0 19,0-19,0 20,0-20,0 20,0 0,0-20,0 20,-19-20,19 20,0-20,0 20,0-1,0-19,0 20,0 0,0 0,0-20,0 20,0-20,0 20,0-1,0-19,0 20,0-20,0 20,0-20,0 20,0 0,0-20,0 20,0-20,0 20,0-1,0-19,0 20,0-20,0 20,0-20,0 20,0 0,0 0,0-20,0 19,0 1,0 0,0-20,0 20,0 0,0-20,0 20,0-20,0 19,0 1,0 0,0 0,0 0,0-20,0 20,0-20,0 39,0-39,0 20,0 0,0 0,0 0,0 0,0-1,0 1,0 0,0 20,0-40,0 20,0 19,0-19,0 0,0 0,0-20,0 40,0-40,0 39,0-39,0 20,0 20,0-20,0-1,0 21,0 0,0-40,0 40,0-40,-20 19,20 1,0 0,0 0,0 0,0 0,0-1,0 1,0 0,0 0,0 0,0 0,0 0,0-1,0-19,0 40,0-40,0 20,0 0,0 0,0-1,0 1,0 0,0 0,0-20,0 20,0 0,0-1,0 1,0 0,0-20,0 20,0-20,0 20,0 0,0-20,0 20,0-20,0 19,0 1,0-20,0 0,0 20,0 0,0 0,0-20,0 20,0-20,0 19,0-19,0 20,0 0,0-20,0 20,0-20,0 20,0 0,0-20,0 19,20-19,-20 0,0 0,0-19</inkml:trace>
  <inkml:trace contextRef="#ctx0" brushRef="#br0" timeOffset="56628.3366">7977 15438,'0'0,"0"0,40 0,-20 40,19 0,1-21,-20 21,20-20,-21 20,1-1,20 1,-40-20,0 39,0-39,20 20,-20 19,0-19,0 20,0-21,0 1,0-20,0 20,0-21,0 1,0 0,0 0,0 0,0 39,-20-39,0 0,20 20,-20-20,0 19,20 1,0-40,-19 40,-1-21,20 1,0 0,-20 0,0 0,0 0,0 19,20-39,-19 20,19 0,-20 0,0 0,20-20,0 20,-20-20,20 19,0-19,-20 0,20 20,-20-20,20 0,0 20,0 0,20 0,-20 19,40 1,-20 0,19-20,-19 39,0-39,0 0,0 39,-20-39,20 20,-1-20,-19 0,0 19,20 1,-20 0,20-20,-20 19,0-19,0 0,0 0,0 0,0-1,0 1,0 0,0 20,0-20,0 0,0-1,0 21,0-20,0 0,0 0,0-1,0-19,0 20,0-20,-20 0,20 20,0-20,0 20,-20 0,20 0,0-1,-19 1,19-20,0 20,0-20,-20 0,20 20,-20-20,20 20,0-20,0 0,-20 0,20 0,-20 0,0 20,20-20,-19 0,19 0,-20 0,20 0,0 20,-20-20,20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4:45:23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 2381,'0'20,"0"0,0-20,-20 0,20 20,-19 19,-1-19,-20 40,20-41,-19 41,19-1,-20 1,20-20,0 39,-19 0,19-39,-20 20,20-1,0-19,1 19,-1-19,-20 20,20-1,0-19,1 0,-21 39,40-20,-20 1,0 0,20-1,-20 1,20-21,0 21,0-21,0 21,20-40,-20 39,20-19,20-20,-40 39,20-19,19 0,-39 0,40 19,-20-19,0-20,19 19,-39-39,0 20,20-20,-20 20,0-20,0 0,-20 0,0 20,20 0,-19 0,-1-1,0 1,20 20,-40-20,40 19,-20 1,20 0,0-20,0 19,0 1,0 0,20-1,0 21,-20-40,20 0,0 19,-20-19,20 20,-1-20,1 19,0 1,20-20,-40 0,20-20,-20 20,19-20,1 0,-20 19,0-19,0 0,20 0,0 0</inkml:trace>
  <inkml:trace contextRef="#ctx0" brushRef="#br0" timeOffset="2315.7683">6132 2202,'0'0,"0"20,20-20,-20 40,0-40,0 40,0-40,0 19,0 21,0-20,0 0,0 0,0 0,0-1,0 21,19-40,-19 40,0-40,0 20,0-20,0 19,0 1,0 0,0 0,0 0,0 0,0-20,0 19,0 1,0 0,0 0,0 0,0 0,0 0,0-1,0 1,0 0,0 0,0 0,0 19,0-19,20 0,-20 20,0-20,0 0,0-1,0 1,0 0,0 20,0-40,0 20,0 19,0-19,0 0,0 20,0-20,0-1,0 21,0-20,0 0,0 19,0-19,0 0,0 20,0 19,0 1,0-1,0-19,0 20,0-21,0-19,0 40,0-41,0 1,0 20,0 0,0-1,0-19,0 40,0-1,0 1,0-20,0-1,0 21,0-40,0 39,0-19,0-20,0 19,0 1,20 0,-20-20,0 19,0 1,0-20,0 0,0 19,0-39,0 20,0 0,0 0,0 0,0-20,0 20,0-1,0-19,0 20,0-20,0 0,0 20,0 0,0 0,0-20,0 20,0-1,0-19,0 20</inkml:trace>
  <inkml:trace contextRef="#ctx0" brushRef="#br0" timeOffset="4147.5852">8136 2321,'20'0,"-20"0,20 40,-1 40,21-21,0 1,-20 39,19-20,-19 20,20 20,0 1,-21-41,1 40,-20-79,0 19,0-19,0 19,0-19,-39 0,19 19,20-39,-20 0,0 20,20-40,-40 20,40-1,-19 1,-1 0,-20 0,40 0,-20 19,0-19,0 20,1-20,-1 0,20 19,-20-19,0 20,20-40,-20 20,20 0,0-1,0-19,0 20,-20-20,20 0,0 20,-19 0,19 0,0 0,0-1,0 1,0 0,0 0,0 0,0 0,19 19,1 1,-20 0,0-1,20 21,-20-20,20 19,0-19,-20 0,0-1,0-19,0 0,0 0,0 0,0-1,0 1,0 0,0 20,0-20,-20 0,20-20,-20 19,0 1,0 0,1 0,-1 0,0 0,0-1,20 1,-40-20,40 0,0 20,-19-20,19 0,0 0,-20 0</inkml:trace>
  <inkml:trace contextRef="#ctx0" brushRef="#br0" timeOffset="5867.4132">2203 6826,'0'20,"0"0,0 19,0-19,0 0,0 20,-20-20,20-1,0 1,-20 20,20-20,-20 20,20-1,0-19,-20 40,0 19,1-39,19-1,-20 1,0 0,20-1,-20 1,20 0,0-1,-20 1,20-20,0 39,0-39,0 0,0 0,0-20,0 20,0-20,0 20,0 0,0-20,0 19,-20-19,20 0,0 0,0 20,-19 0,-1 0,0 0,0 59,-20-39,1 19,-1-19,0 20,20-21,-19 1,39 20,0-21,0 1,-20-20,20 39,0-59,0 20,0 40,-20-21,20 21,0-1,0 1,20 39,0 20,19-39,-39-41,0 1,20-20,-20 19,20-19,-20 0,20 20,-20-20,0 19,20 1,0 0,-1-1,-19-19,20 0,-20 0,0-20,0 20,0 0,0-20,20 20,-20-20,20 39,0 1,0-20,0 19,-20-39,19 20,-19-20,0 20</inkml:trace>
  <inkml:trace contextRef="#ctx0" brushRef="#br0" timeOffset="8307.1692">6290 6945,'0'0,"0"0,0 20,0 20,0-21,0 21,0 0,0 0,0-21,0 21,0 0,0-1,0-19,0 20,0 0,0-21,20 1,-20 20,0-40,0 40,0-40,0 20,0-1,0 1,0 0,0-20,0 40,0-40,0 20,0-1,0 1,0 0,0-20,0 20,0 0,0 0,0-1,0 1,0 20,0-20,0 0,0 0,0 19,0-19,0 20,0-20,0-1,0 21,0-20,0 20,0-20,0 19,0-39,0 40,0-20,0 0,0 19,0-19,0 20,0-20,0 19,0-19,0 0,0 20,0-40,0 20,0 39,0-19,0-20,0-1,0 1,0-20,0 40,0 0,0-20,0 19,0-19,0-20,0 20,0 0,0 19,0-39,0 20,0-20,0 20,0 0,0-20,0 20,0 0,0-1,0 1,0 0,0 0,0 0,0-20,0 40,0-40,0 19,0 1,0-20,0 20,0 0,0 0,-20 0,20-20,0 19,0 1,0 0,0 20,0-40,0 40,0-21,0 1,0 20,0-20,0-20,0 39,0-39,0 20,0-20,0 20,0 0,0-20,0 20,0-20,0 20,0-20,0 20,0-1,0-19,0 20,0-20,0 0,0 0,0 0,0 0,0-39,0 19</inkml:trace>
  <inkml:trace contextRef="#ctx0" brushRef="#br0" timeOffset="10069.9929">8017 7064,'0'0,"0"0,0 40,20 19,0 21,19 39,-19-20,0 0,0 20,0-20,-20 1,0 19,0 0,0-40,0 20,0 1,-20-21,0-19,0-21,20-19,-20 40,0-60,20 19,0 1,-19 0,-1 0,20-20,0 0,-20 0,20 20,0-20,0 20,0-20,0 20,0-1,0 21,0 0,0-1,0-19,0 20,20 0,0-1,-20 1,19 0,-19-40,0 20,0-1,0 1,0 20,0 0,0-1,0 21,-19-20,19-1,0-19,0 0,0 0,0-20,-20 20,20 19,0-19,0 0,0 0,0 0,0-20,-20 0,0 20,20-20,0 19,0 1,0-20,-20 0,20 20,0-20,0 0,0 20,0 0,-20-20,20 0,0 20,0-20,0 19,0-19,0 20,0 0,0-20,0 0,0 0,40 0,-20 20</inkml:trace>
  <inkml:trace contextRef="#ctx0" brushRef="#br0" timeOffset="23296.6701">8791 4564,'0'0,"0"0,39-20,41 20,19 0,40 0,20 0,-1 0,1 0,40 0,-21 0,80 20,-39-20,19 20,0 0,-40 19,1-19,19 0,-59 0,39-20,-39 20,59-1,-59 1,59 20,0-20,-19 0,-1-1,-39 41,39-40,-59-20,20 20,-20 0,0-1,-20-19,20 20,-20 0,20 0,-40 0,80 0,-40-20,39 19,1 1,-20-20,-1 20,41-20,-41 0,-19 20,20-20,0 0,20 0,-1 20,1 0,-21-20,1 19,20 1,-40-20,-20 0,0 20,0-20,-40 20,1-20,19 20,-40 0,41 0,-41 19,20-19,1 0,-40 0,19 0,-19-1,19 1,1 0,-1 0,-19 0,20 0,-21 0,-19-1,20-19,-20 20,0 0,-1-20,1 20,0 0,-20-20,20 20,0-1,0 1,-1-20,1 40,0-40,0 20,0 0,0 0,-1-20,1 19,-20 1,20-20,0 20,-20-20,20 0,-20 0,0 0,20 20,-20-20,0 20,20-20,-1 0,-19 20,0-20,0 0,0-20,0 20,0-20,0 20,0-20,0 0,0 0,0 20,0-19,0-1,0 0,-19 0,19 20,0-20,0 20,0 0,0 0,19 40,1-20,-20 19,20-19,0 0,-20 0,20 0,-20 0,0-20,0 19,0 1,0-20,0 20,0-20,0 20,0-20,0 0,0 20,-20 0,0-20,0 19,20-19,-39 20,-21-20,20 0,-19 0,19 20,0-20,1 0</inkml:trace>
  <inkml:trace contextRef="#ctx0" brushRef="#br0" timeOffset="46798.0149">19824 6231,'-20'0,"20"0,-20 20,-19 19,-21 21,20-1,-59 21,-20-1,0 20,-40-19,20-1,-39 20,59-19,-60-21,20 1,1 19,39-39,-20-1,20 1,-20 0,0-1,0 21,-20 0,40-1,-20 1,-39-1,19-19,20 39,-20-39,-20 0,-19-1,0-19,-1 20,40-20,-39-1,99 1,-80 0,40 0,-39-20,-1 20,-59-20,40 0,-41 0,81 0,-61 0,61 0,-41 0,60 0,-39 0,39 0,-60 0,80 0,-79 0,39 0,-19 0,19 0,20 0,40 0,-20 0,19 0,-19 0,40 0,-40 0,39 0,1 0,0 0,-20 0,39 0,0 0,21 0,-21 0,21 0,-1 0,-20 0,1 20,19-20,0 0,21 0,-21 20,40-20,-20 0,20 0,-20 0,0 0,0 0,1 0,-21 0,0 0,1 0,-1 0,0 0,-19 19,39-19,-20 0,20 0,-19 0,19 0,0 0,-20 0,20 0,1 0,-21 20,40-20,-20 0,-20 0,21 0,-21 0,0 0,-19 0,39 0,-20 0,0 0,1 0,39 0,-20 0,20 0,0 0,0 0,40-20,-21 1,21-1,-20 0,20 20,-1-20,-39 0,40 20,-40 0,0 0,0 0,0 0,-40 0,20 0,1 0,-21 20,20 0,0-20,20 0,-20 0,20 20,-19-20,19 20,-20-20,20 19,0 1,20 20,19-20,-19 0,0-20,0 19,0 1,19-20,-19 20,20 0,-20-20,0 20,-1-20</inkml:trace>
  <inkml:trace contextRef="#ctx0" brushRef="#br0" timeOffset="78716.0149">17959 7064,'0'20,"0"-20,0 0,-20 0,20 20,-20-20,20 0,-20 0,0 0,-19 0,-21 0,0 0,21 0,-1 0,0 0,-19-20,39 0,-20 0,20 0,1-19,-1 19,0-20,20 40,0-20,-20-19,20 19,0-20,0 40,0-20,0 20,0-20,0 1,20-1,-20 20,20-20,0 20,-1 0,-19 0,20 0,0 0,-20 0,20 0,-20 0,20 40,0-40,-20 19,0-19,0 0,0 20,0-20,0 20,0 0,0 0,0-20,0 20,0 0,0-20,0 0,0 19,-20-19,20 0,-20 20,20-20,-40 20,40-20,-20 20,20-20,-19 0,19 20,-20-20,20 0</inkml:trace>
  <inkml:trace contextRef="#ctx0" brushRef="#br0" timeOffset="79220.0149">17165 7005,'40'19,"-1"-19,1 40,-20-40,0 20,-1 0,1-20,-20 20,0-20,20 20,-20-1,0-19,0 20,0-20,20 0,-20 20,0-20</inkml:trace>
  <inkml:trace contextRef="#ctx0" brushRef="#br0" timeOffset="80011.0149">17205 7024,'0'20,"0"0,0-20,0 20,0-20,0 20,0-20,0 20,0 0,0-20,0 0,0 19,0-19,0 0,0 20,-20 0,0-20,20 0,-20 0,0 20,0-20,20 0,0 0,-20 20,20-20,-19 20,-1-20,20 0,0 19,-20-19,20 0,-20 0,20 0,-20 0,0 0,20 0,-19 0,19 0</inkml:trace>
  <inkml:trace contextRef="#ctx0" brushRef="#br0" timeOffset="80619.0149">16947 6925,'0'0,"0"0,0 20,0-20,0 20,19 0,-19 0,20-20,-20 19,0-19</inkml:trace>
  <inkml:trace contextRef="#ctx0" brushRef="#br0" timeOffset="82211.0149">16252 7064,'0'0,"0"0,0 0,20 0,0 0,0-20,-1 20,1 0,-20 0,20 0,0 0,-20 0,0 0,20 0,-20 0,0 20,20-20,-20 0,0 0,19 20,1-20,-20 20,0-20,20 20,-20-20,20 0,-20 20,20-20,-20 0,0 19,0-19,0 0,0 20,0 0,0-20,0 20,0-20,0 20,0 0,0-20,0 19,0-19,0 20,0-20,0 20,0 0,0-20,0 0,0 20,-20-20,20 20,-20-20,20 19,-20-19,0 0,20 0,0 0,-19 0,19 0,-20 0,20 0,-20 0,0 0,20-19,0 19,0 0,-20 0,20-20,0 20,0-20,0 0,0 20,0-20,0 20,0-20,0 20,0 0,0 0,20 0,0-19,-20 19,20 0,-20 0,20 0,-20 0,0 0,0-20,0 20</inkml:trace>
  <inkml:trace contextRef="#ctx0" brushRef="#br0" timeOffset="84059.0149">16113 7183,'0'0,"-20"0,20 0,-20 0,20 0,-19 0,-1 0,20 0,-20 0,20 0,-20 0,20 0,0 0,0 0,-20 0,0 20,20-20,0 20,0-20,0 0,-19 0,19 20,0-20,0 0,0 20,0-1,0-19,0 20,0-20,0 20,0 0,0-20,0 0,0 20,0-20,0 0,0 0,0 20,0-20,19 0,-19 19,20-19,-20 20,0-20,20 0,-20 0,0 0,0 0,0 0,20 0,-20 0,0-20,20 20,0 0,-20 0,0-19,0 19,0 0,0-20,0 20,0 0,0-20,0 0,0 20,0-20,0 20,0-20,0 1,-20 19,20 0,0 0,0-20,-20 20,20 0,0 0,-20-20,20 20,-20 0,20-20,0 0,-20 20,20 0,0 0,0-20,-19 20,19 0,0 0,-20 0,0-19,20 19,0-20,-20 20,20 0</inkml:trace>
  <inkml:trace contextRef="#ctx0" brushRef="#br0" timeOffset="84667.0149">15855 7124,'0'0,"0"0,0 20,0-20,0 19,0 1,0 0,0 0,0 0,0 0,0-20,0 39,0-39,0 20,0-20,0 20,0-20,0 20,0-20,0 20,0-20,0 0</inkml:trace>
  <inkml:trace contextRef="#ctx0" brushRef="#br0" timeOffset="85899.0149">15696 7263,'0'0,"-19"0,19 0,0 0,0 19,-20-19,20 0,0 20,0 0,0-20,0 20,0-20,0 20,0 0,20-20,-20 0,19 0,-19 0,20 0,-20 0,0 19,20-19,-20 0,20 0,-20 0,0 0,20 0,-20 0,0 0,0-19,0-1,0-20,-20 40,0-40,20 40,0-39,-20 39,20-20,0 0,0 0,0 0,0 20,0-19,0-1,0 0,0 20,0-20,0 0,0 0,0 20,0 0,0-20,0 20,0-19,0 19,0-20,20 20,-20 0,0-20,20 20,-20 0,0 0,0 0,0 0,20 0,-20 0,0 20,20-20</inkml:trace>
  <inkml:trace contextRef="#ctx0" brushRef="#br0" timeOffset="86675.0149">15617 7144,'0'19,"0"1,0 20,0-40,0 20,0 0,0-1,0 1,0-20,0 40,0-40,0 20,0-20,0 20,20-20,-20 19,0-19,0 20,0-20,0 20,0-20,-20 0</inkml:trace>
  <inkml:trace contextRef="#ctx0" brushRef="#br0" timeOffset="87427.0149">15438 7243,'0'0,"0"0,0 0,0 0,20 0,-20 0,0 20,20-1,-20-19,20 0,-20 20,0-20,0 0,0 20,20-20,-20 20,0-20,0 20,0-20,0 20,0-20</inkml:trace>
  <inkml:trace contextRef="#ctx0" brushRef="#br0" timeOffset="88171.0149">15438 7223,'0'0,"0"0,0 20,-19-20,19 20,-20-1,0-19,0 40,-20-40,40 20,-39-20,39 20,-20-20,20 0,0 20,-20-20,20 0,-20 0,0 0,0 0,1 0,-1 0,0 0,0 0</inkml:trace>
  <inkml:trace contextRef="#ctx0" brushRef="#br0" timeOffset="88875.0149">14883 7163,'0'0,"0"0,0 20,0-20,0 20,0 0</inkml:trace>
  <inkml:trace contextRef="#ctx0" brushRef="#br0" timeOffset="89883.0149">14645 7203,'0'0,"20"0,-20 0,19 0,1 0,0 0,-20 0,20 0,-20 0,0 20,20-20,-20 0,20 0,-20 20,0-20,0 0,19 20,-19-20,0 0,0 19,20-19,-20 20,0-20,0 20,0-20,0 20,0-20,20 0,-20 20,0 0,0-20</inkml:trace>
  <inkml:trace contextRef="#ctx0" brushRef="#br0" timeOffset="90603.0149">14665 7183,'0'0,"0"0,0 0,0 40,0-40,0 20,0 0,0-1,0 1,0 0,0-20,0 20,0-20,19 20,-19-20,0 20,20-1,-20-19,0 20,0-20,0 0,0 0,0 0</inkml:trace>
  <inkml:trace contextRef="#ctx0" brushRef="#br0" timeOffset="92603.0149">14307 7183,'0'0,"0"0,20 0,20 0,-20 0,0 0,19 0,-39 0,20 0,-20 0,20 0,-20 20,0 0,0-20,0 20,0-20,20 20,-20-20,20 39,-20-39,0 20,0-20,19 20,-19 0,20-20,-20 20,20-20,-20 19,20-19,-20 20,0-20,0 0,0 20,0-20,0 20,0 0,0-20,0 20,0-20,0 20,0-20,0 0,0 19</inkml:trace>
  <inkml:trace contextRef="#ctx0" brushRef="#br0" timeOffset="110081.0149">8295 9922,'0'0,"0"0,20 0,-1 0,41 0,39 0,20 0,60 19,19-19,100 0,-20 0,-1 0,21 0,40 20,19 20,-60-20,-59 20,40-21,-79 1,-60-20,19 20,-19 0,-20 0,20 0,0 19,0-19,0 20,40-1,-41 1,21 0,0 0,0 39,-20-39,0 19,-60-39,40 40,-20-1,20 1,20 39,20-40,-20 1,-20-20,0-1,0 1,20-20,-20 19,20 21,0-20,-20-1,0 21,0-1,0-19,-20 0,20 19,-39-19,19 20,-20-41,21 21,38 20,1-1,60-39,-21 40,21-21,-1 1,-39 0,-40-21,0 21,-59-40,-21 20,1-20,-20 0,0 20,19 0,1 0,0-1,19 21,-19-40,39 40,-19-20,-1-1,1-19,-20 0,-1 20,1-20,20 0,-41 20,21-20,0 20,-1-20,-19 0,20 20,0 0,-1-1,-19-19,40 0,-40 20,-1-20,-19 20,20-20,-20 0,0 0,20 0,0 20,-20-20,20 20,-20-20,20 0,-20 0,19 0,1 20,-20-20</inkml:trace>
  <inkml:trace contextRef="#ctx0" brushRef="#br0" timeOffset="111601.0149">19447 12303,'0'0,"0"0,0 20,20 0,-20-20,20 19,-1 1,1 20,0-20,20 0,-20 19,19-19,-19 0,0 20,20-20,-40-1,39 1,-39 0,40 20,-20-40,0 20,0-1,-1-19,-19 0,0 0,0 20,-19-20,-21 0,-20 20,1-20,-40 0,39 0,20 20,1 0,19 0,20-20,-20 0,20 0,-20 0,20 0,-20 0,20 0,-19 0,-1 0</inkml:trace>
  <inkml:trace contextRef="#ctx0" brushRef="#br0" timeOffset="115089.0149">19784 12839,'0'0,"0"0,0 0,0 19,-20 1,1-20,19 40,-40-40,40 20,-40 0,0 0,-19 19,19-39,-59 40,-20 0,0-1,-20 1,20 0,-40-1,20 1,-39 0,39-20,-20-1,20 1,-39 40,78-60,-58 20,19 0,0 39,-20-59,-39 20,19-20,-59-20,-40 0,-20 0,21 1,38 19,1 0,40 0,-20 0,39 0,-19 19,19-19,0 0,1 0,19 0,-20 0,1 0,-40 0,-21 0,-19 0,20 0,20-19,39 19,-19-20,0 20,19 0,0-20,21 20,19 0,40 0,-21 0,41 0,-40 0,-20-20,40 20,-60-20,0-20,20 21,-19 19,19-20,20 20,39 0,-19 0,0 0,20 0,-1 0,1 0,-1 0,1 0,-20 0,19 0,-58 0,19 0,39-20,-19 20,39 0,21 0,-1 0,0 0,1 0,19 0,20 0,-40 0,20 0,0 0,1 0,19 0,0 0,0 0,0 0,0-20,19 20,-19 0,0 0,0-20,20 20,-20-20,0 20,20-19,-20 19,0 0,0-20,20 20,-20 0,0-20,20 0,-20 20,20-20,0 20,-20-20,39 0,-39 1,20 19,0-20,0 0,-20 20,20 0,-20-20,19 20,-19 0,0 0,0 0,-19 0,-1 0,-20 0,20 20,0 0,1-20,-1 0,-20 20,20-1,0-19,20 0,0 0,0 20,-20-20,20 20,0-20,-19 0,19 20,0-20,0 0,0 20,-20-20,20 20,0-20,-20 0,20 20,0-1,0 1,0-20,0 20,0-20,0 20,0-20,0 20,0 0,-20-20,20 19,0-19,20 40,20 0,-1-20,-19 19,40-19,-21 20,1-20,0 0,-1-1,-19 1,-20-20,20 0,-20 0,20 0,-20 20,0-20,20 0,-20 20,20-20,-20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4:48:48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7441 4147,'0'0,"0"0,40 0,20 0,19 20,0-20,40 0,-39 20,59-20,-20 0,-20 20,20-20,0 0,-40 0,1 19,-21-19,21 0,19 0,-20 20,1 0,39-20,20 20,-20 0,20-20,-40 0,79 20,-58-20,38 20,1-1,0-19,-20 20,59-20,-39 0,19 0,21 20,19-20,20 0,-19 0,19 20,59-20,-98 0,79 20,-100-20,41 0,-21 20,20-1,-59 21,39-20,-39 20,0-20,20-1,-21 1,-19 0,0 0,0-20,0 20,0-20,20 20,-21-20,1 19,20 21,-60-20,20-20,0 40,20-21,0 1,0 20,60-20,-1 20,-19-1,-21 1,-58 0,19-1,0 1,-40 19,1-19,19 20,0-40,-40 39,41 20,-1-19,0 0,0-1,-39 1,19-1,-39-19,0-20,-21 0,1 19,0 1,-20-20,20 39,0-19,0-20,0 19,-1-19,1 0,0 0,-20 20,20-40,-20 20,0-20,0 39,0-19,0 0,20 39,-20-39,20 0,-1 0,-19 0,0-20,0 0,0 20,20-20,-20 0,0 19,20-19,-20 0,0 0,20 20,-20 0,0-20,20 0,-20 20,0-20,0 0,20 0,0 20,-20 0,19-20,-19 0,0-20,0 20,0-20,0 0,0 0,0 20,0-20,0 20,0-39,0 39,0-20,0 20,0-20,0 20,0-20,0 0,0 20,0 0,0-19,0 19,0 0,0 0,0 19,-19 1,19 40,-20-40,20-1,-20 1,20 0,0-20,0 20,0-20,0 20,0-20,0 20,0 0,0-20,-20 0,20 0,-20 0,0 0,0 0,20 0,-19 0,-1 0,20 0,-20 0,20 0</inkml:trace>
  <inkml:trace contextRef="#ctx0" brushRef="#br0" timeOffset="3024">19328 6608,'0'0,"0"0,-60 0,21 0,-1 20,-20-1,-39 1,-20 20,-60 0,1-21,-1 1,-19 0,-1 0,-19 0,40 0,-21 19,1-19,-1 20,21-20,-1 0,0-1,-19 1,0 0,19 20,-19-20,19 19,20-19,20 20,0-20,-59 0,19 19,-79-19,20 0,0 0,-20 0,0-1,40 1,0 0,-1 40,21-40,19-1,1 1,-1 0,1 20,-41-1,41 1,-21-20,21 0,-21 39,60-39,-19 0,39 0,-20 0,20 0,-20 19,39-19,1 0,0-20,-20 40,40-40,-60 19,59 1,-39-20,40 20,-20-20,19 20,21-20,-1 20,1-20,-41 20,41-20,-1 0,1 0,-1 0,-19 0,19 0,1 0,19 0,0 0,40 20,-19-1,19-19,-40 0,40 0,0 20,-20-20,0 0,-19 0,19 0,-40 20,40-20,20 0,-39 20,39-20,-20 0,0 0,20 0,-20 0,0 20,-19 0,-1-20,-20 0,21 19,19-19,-20 0,40 20,-20-20,20 0,-20 0,20 0,-19 0,-1 20,0-20,20 0,-20 0,0 0,0 0,20 0,0 20,-19-20,-1 0,20 0,-20 0,20 0,0 0,-20 0,0 0,20 0,-20 0,20 0,-20 0,20 0,0 0,0 0,20-20,20 0,0 0,-20 1,-1-1,1 0,0 20,0-20,0 20,-20-20,0 20,0-20,0 20,0-19,20-1,-20 0,0 20,0 0,-20 20,-20 19,20-19,0 0,-19 0,19 0,-20 0,20-20,0 19,20-19,0 20,-19-20,19 20,0-20,0 40,0-40,0 20,0-20,-20 20,20-1,0 1,0-20,0 0,0 0,20 20,59 20,-19-20,-1-20,1 19,-1 1,21 0,-21-20,1 0,-1 0,-39 0,-20 20</inkml:trace>
  <inkml:trace contextRef="#ctx0" brushRef="#br0" timeOffset="23999">1885 1607,'0'0,"0"20,0-20,0 0,0 20,0 0,-20-1,0 41,1-40,-21 20,20-1,-20 1,21 0,-1 19,-20-39,20 20,0 19,1 1,-1-1,0 1,-20 19,20 1,20 19,0-20,-20-19,20 19,0-39,0 19,0 1,0-21,0 1,20 0,20 19,0-59,-20 40,19-20,1-20,0 20,-1 0,-19-20,-20 0,0 0,-20 0,20 0,-20 0,1 39,-1-19,0 20,0 0,-39-1,39 1,0 39,-20-39,20 19,0 1,1 0,19 19,-20-20,20 1,0-1,0-19,0 0,0 19,39 41,1-41,20 40,-40-59,19 0,-19-1,0-19</inkml:trace>
  <inkml:trace contextRef="#ctx0" brushRef="#br0" timeOffset="26079">6052 1667,'0'0,"0"0,0 19,0 1,0 0,0 20,0-40,0 20,0 19,0-19,0 20,0-40,0 20,20 19,-20-19,0 0,0 0,0 0,0 20,0-40,20 19,-20 21,0-20,0 0,20 0,-20-1,0 21,0-20,0 0,0 0,0-1,0 1,0 20,0 0,0-20,0-1,0 41,0-40,0 0,0 19,0 1,0 0,0-1,0 1,0 0,0-1,0-19,0 0,0 0,0 0,0 19,0-39,0 40,0-20,0 40,0-41,0 1,0 20,0-40,0 20,0 19,0-19,0 0,0 20,0 39,0-39,20 0,0 19,-1-19,-19-1,0-39,0 40,0-40,0 20,0 40,0-41,0 21,0-20,0 20,0-21,0 1,0 0,0 0,0 0,0 19,0-19,0 0,0 20,0-20,0 0,0 19,0-19,0-20,0 20,0 0,0 19,0-19,0-20,0 20,0 0,0-20,0 20,-19 0,19 0,0-20,0 19,0 1,-20-20,20 20,0-20,0 20,0-20,0 20</inkml:trace>
  <inkml:trace contextRef="#ctx0" brushRef="#br0" timeOffset="28063">7680 1786,'0'0,"0"0,0 20,0 19,0-39,19 20,-19 40,40-21,-20 1,20 20,-21-21,21 1,-20 19,0 1,20-20,-21-1,-19 21,20-1,0 41,-20-21,20-20,-20 1,0 0,0-21,0 1,-20 0,20 19,-20 1,-19-21,19 21,0-20,-20-21,20 21,0-20,-19 0,-1 20,0-21,40 41,-39-40,39 0,0-1,-20-19,20 20,0-20,0 20,0 20,20-1,19 1,1 40,0-21,-1-19,1 19,-20-19,0-20,-20 19,0-19,0 0,0 20,0 0,0-21,0 21,0 0,-20-20,0 19,20-19,0 0,0 0,-20 0,20 0,-20-1,20 1,0 40,-19-21,19 1,-20 0,20 0,0-40,0 19,0-19,-20 0,20 20,0-20,0 0,-20 20,0-20,20 20,-20-20,20 0,0 0,-19 0,19 0</inkml:trace>
  <inkml:trace contextRef="#ctx0" brushRef="#br0" timeOffset="29870">7818 5973,'0'0,"0"39,20 1,40 39,-20 1,-21-21,1-39,0 40,0-1,0 1,0 39,19-39,-19-1,-20-19,0 19,0 21,0-21,0 1,0-1,0 21,0-1,-40 20,21-39,-21 19,20-39,-20 0,21-1,-1 21,-20-1,40-39,-20 20,20-40,0 20,40 19,19 61,21-1,-1-20,-39 1,-20-1,19-39,-19 19,-20-19,20 0,-20 19,0-19,0-20,0 19,0-19,-20 0,0 39,0-19,-19 0,19 0,-20-1,40-19,-39-20,19 40,0-20,0-1,0 1,0 0,1 20,19-1,-20-19,20 20,-20-40,20 0,0 0,-20 0,0 0,20 0,-20 0</inkml:trace>
  <inkml:trace contextRef="#ctx0" brushRef="#br0" timeOffset="31624">6370 5814,'0'0,"0"40,0 19,0 1,0 19,0-19,0-1,0 21,0-1,0-39,0-21,0 21,0 0,0-1,0 1,0-20,0 20,0 19,0-19,0 0,0-1,0-19,0 20,0-40,-20 40,20-1,0-19,0 0,0 39,-20-19,0 0,0 0,20-1,0 1,0 0,0-1,0 1,0 19,0-19,0 0,0 0,0-1,0 1,0-20,0 0,0 19,0-19,0 20,0-1,-19 21,-1-20,20-20,0 19,0 21,-20-21,20 1,0-20,0 0,0 20,0-21,0 21,0-20,0 0,0 19,0-39,0 20,0 0,0 0,0-20,0 20,0-20,0 20,0-20,0 20,-20-20,20 19,0 1,0-20,0 20,0 0,0 0,0-20,0 39,0-39,0 20,0 0,0 0,0-20,0 0,0 20,0 0,20-20,-20 0,0 0,0-40</inkml:trace>
  <inkml:trace contextRef="#ctx0" brushRef="#br0" timeOffset="33254">2203 5774,'0'0,"-20"20,0-20,0 20,0 0,0 0,1 0,-21 19,20 1,-39 0,39-1,-20 41,0-21,1 40,-1-39,-20 19,41-39,-41 0,40 19,-19-19,39 0,-40 39,40-20,-20 1,20-20,0-1,0 1,0 20,0-21,0 1,0-20,20 20,-20-40,20 19,-20 1,20 20,19 0,-19-1,20 1,-1 19,1-39,-40 0,20-20,-20 0,0 0,0 40,0 0,-20-1,-20 1,40 0,-19-21,-1 21,20-20,0 20,0-1,0 1,0 20,0-21,0-19,0 20,0 19,0-39,0 40,0-1,0 1,0-21,20 1,-1-20,1 20,0-40,-20 20,20-1,-20 1,20-20,0 20,-1 0,1 0,20 0,-40-1,20 1</inkml:trace>
  <inkml:trace contextRef="#ctx0" brushRef="#br0" timeOffset="35344">1310 10834,'-20'0,"20"0,0 0,-20 0,0 0,20 0,-20 0,20 20,-39 0,39 0,-40 0,20 0,-20 19,1 1,-1 0,-20 39,21-19,-1 39,0-20,-19 20,19 1,-19-1,39 0,0 20,0 0,0-39,20-21,0 21,0-1,0-20,40-19,-20 0,39-1,-39-19,0-20,-20 0,20 0,0 0,-20 0,20 0,-1 0,-19 0,20 0,-20 0,0 20,20-20,0 0,-20 0,20 0,0 0,-1 0,-19 0,20-20,-20 20,20 0,0 0,-20 0,0 20,0-20,0 20,-20 20,0-1,0 21,1-1,-1 1,20-1,0 1,0 0,0 19,0-20,0 1,20 0,-20-1,19-19,-19-1,0 1,0 20,0-21,20 1,20 20,-20-1,20-19,-21-1,1 1,0-20,-20 0,20 0,-20 0,20-20,-20 19,0-19,0 0,0 20,0 0,0-20,0-20,20 20,-20-20,0 20,19 0,1-19,20-1,0 20,-1-40,21 0,19 20</inkml:trace>
  <inkml:trace contextRef="#ctx0" brushRef="#br0" timeOffset="36855">5417 10834,'0'0,"0"0,0 20,0 20,20 0,-20-1,0 21,0-40,0 19,0 1,0 0,0 19,0-19,0 20,0-1,0 1,0 19,-20-20,1 1,19-20,0 19,0-19,0 0,0 19,0-19,0 19,0-19,-20 0,20 19,0-39,-20 0,0 40,20-21,-20 1,20 19,-20 1,0-1,20-19,0 0,0 0,0-21,0 41,0-20,0-21,0 21,0 20,0-1,0 1,0-21,0-19,0 20,0 0,0-21,0 41,0-20,0-1,0 21,0-40,0 19,0 21,0 0,0-1,0-39,0-20,0 40,0-40,0 19,0-19,0 20,0 0,0-20,0 0,0 0,0-20,0 0,0-19,20 19</inkml:trace>
  <inkml:trace contextRef="#ctx0" brushRef="#br0" timeOffset="38614">7025 10914,'0'0,"20"20,-1 39,41 40,-1-19,1-1,-1 40,1-20,0 20,-1 20,-19 0,-1-20,-19 20,-20-59,0-21,0-19,0-20,-20 39,-19-39,39 0,-60 39,60-39,-39 20,19 0,-20-20,20 19,0-19,0 0,20-20,-19 0,-1 0,0 20,20-20,-20 0,20 20,-20-20,0 0,20 19,0 21,0 20,0-21,40 1,-20 59,20-39,-1-1,-19 21,0-41,-20-19,0 0,0-20,0 20,0-20,-20 20,20 19,-59 1,39 0,-20 0,40-1,-40 1,21 0,19-21,-20 1,0-20,20 20,-20 0,20-20,0 0,-20 0,20 20,-39-20,19 0,0 20,-40-20,60 19,-20-19,1 0,-1 0,20 0,0 20,-20-20,20 0</inkml:trace>
  <inkml:trace contextRef="#ctx0" brushRef="#br0" timeOffset="40542">1230 15021,'20'0,"-20"0,0 20,0-20,0 20,0 20,0 0,0-21,0 41,-40-20,1 19,39-19,-40 39,20-19,20-1,-20-19,20 0,0-1,0 21,0-1,0-39,-19 20,19 19,0-19,0 20,0 19,0-19,19-1,21 20,0-39,-20 0,-20 0,19-21,-19 1,20 0,0 0,20 20,-40-40,20 0,-20 0,-20 0,0 0,-20-20,1 20,-1-20,0 0,20 20,-19 0,39 0,-20 0,20 20,-20 0,20 19,0 21,0-40,0 19,0 1,0 0,0 19,0 1,0-20,0 19,0-19,0 19,0 1,0 19,0-19,0 19,0 1,0-1,20-39,0 19,0 1,-20-21,0-19,19 20,-19 0,40-1,-40-19,20 20,-20-20,0-1,20-19,-20 20,20 20,19 0,-39-1,40-19,-40 20,20-20,-20-20,20 0</inkml:trace>
  <inkml:trace contextRef="#ctx0" brushRef="#br0" timeOffset="42238">5338 15041,'0'0,"0"0,0 20,0 20,0 0,0 19,0-19,0 19,0 1,0-1,0 21,0-1,0 0,0 21,0-41,0 1,0-1,0 1,0-1,0 1,0-20,0-1,0 21,0-1,0-19,-20 0,20-1,0 21,0-20,0-1,-20 21,20-21,0 1,-20 0,1-20,-1 39,20 1,0-40,-20 59,20-19,0-1,0-19,0-1,0 1,0 0,0 0,0 19,0-39,0 0,0 0,0-1,0 1,0 0,0-20,0 20,-20 0,20 19,0 1,0-20,0 20,0-1,0-19,0 0,0 0,0-20,0 20,0 0,0-20,-20 19,20-19,0 20,0 0,0-20,0 20,0-20,0 20,0-20,0 20,0-20,0 0,0-20,0 20,0-40,40 40</inkml:trace>
  <inkml:trace contextRef="#ctx0" brushRef="#br0" timeOffset="44014">6826 15260,'0'0,"0"0,20 59,0-19,39 39,-19-19,0 19,19-19,-19 19,0-39,-20 19,-1 1,-19-21,0 41,0-40,0 19,0-19,-19-20,-1 39,20-39,-40 20,40-1,-20-19,-19 40,39-40,-40-1,20 41,0-40,-20 19,21-19,-1 0,-20 20,20-20,0-1,1 1,19-20,0 0,0 20,0 20,59 39,-39-19,0 19,19-59,-39 40,40-21,-20 1,-20 0,20-1,-20 1,0-20,0 0,0 0,0-1,0 1,0-20,0 40,0-20,-20 0,0 39,20-19,0-20,-20 19,20-19,-20 0,20 0,-19 0,19 0,-20-1,0 1,20 0,-40-20,40 20,-20-20,20 0,-19 0,-1 20,20-20,-20 0,20 20,0-1,0-19,-20 20,20-20,0 0,0 20,0-20,0 20,-20-20</inkml:trace>
  <inkml:trace contextRef="#ctx0" brushRef="#br0" timeOffset="68235">8652 8771,'0'0,"20"0,19 0,21 0,19 0,40 20,20-1,20 1,59 20,20 19,20 1,0-1,20 21,0-21,-20 1,-40-20,-19-1,-1 21,20-40,-39 39,0-19,-1 19,21-39,-21 20,1 20,19-1,1 1,-1-1,-19 20,19-39,-19 0,-40 0,0-1,-1 1,-18 0,18-21,1 1,40 0,-40 0,20 20,19-1,-19 1,-20 39,39-39,-98-20,39 20,-60-40,1 0,-1 0,41 19,-41 1,60 20,20 0,20 19,20-19,-21 0,-19 19,0 1,-40-60,-19 20,-21-1,-19-19,19 20,-59-20,20 0,0 0,0 40,20-40,39 20,-19 19,59 21,-20-20,-40-1,1-39,-20 0,-1 20,-19-20,20 0,-20 0,-20 0,39 0,1 0,0 0,19 0,-19 0,39-20,-19 0,-1 1,1 19,-20 0,-1-20,-19 20,0-20,-20 20,20 0,-20 0,20 0,-20 0,39 0,1 0,0 0,-20 0,19 0,-19 0,0 0,0 0,0 0</inkml:trace>
  <inkml:trace contextRef="#ctx0" brushRef="#br0" timeOffset="71532">19606 11152,'0'0,"0"0,-20 0,0 0,-20 0,-19 0,19 0,0 40,-19-40,-1 19,-39 1,40 20,-61-20,-18 20,-41-1,40 1,-20-20,20 0,-39 19,79-19,-40 0,-40 0,40 0,0-1,-19 21,-21-20,20 0,-39 20,-1-21,21 21,-21-20,41 20,-21-1,60-19,-20 0,20 20,20-20,-20-1,0 1,-20 20,0-20,-60-20,21 20,-41-1,21 1,0 0,39 0,20 0,0 0,20 19,0-39,40 20,-41 0,21-20,-20 0,-20 0,-20 0,-39 0,39 0,1 0,19 0,39 0,1 0,40 20,-1-20,-19 20,19-20,1 20,-41-20,21 0,0 0,19 19,-39-19,39 0,1 0,-1 0,1 20,-1-20,-19 0,-40 0,59 0,-39 0,20 0,-20 0,19 0,21 0,19 0,-20 0,21 0,-1 0,0 0,1 0,-1 0,-20 0,1 0,-1 0,1 0,-1 0,-19 0,39 0,-19 0,19 0,0 0,1 0,-1 0,20 0,0 0,20 0,-20 0,20 0,-39 0,19 0,20 0,-40 0,1 0,19 0,0 20,-20-20,0 0,1 0,-1 20,-19-20,19 0,20 0,0 20,-19-20,39 0,-40 0,40 0,-20 0,0 0,0 0,0 0,1 0,-21 20,0-20,20 0,-19 0,-1 19,40-19,-40 0,1 20,19-20,20 0,-20 0,0 20,20-20,0 0,20-40,40 1,-1 19,1-20,19 1,-39 19,19 0,1-20,-1 40,-39 0,0-20,0 1,0 19,-20 0,-20 0,-40 19,21 1,-1 0,0 0,0 0,1 0,-21-1,21 1,-1-20,20 20,0 0,20-20,-20 0,20 0,0 20,0-20,60 59,19-19,20 20,21-1,-1-19,0 19,-20-39,-40 20,-19-20,0-20,-20 0,-20 19</inkml:trace>
  <inkml:trace contextRef="#ctx0" brushRef="#br1" timeOffset="96682">6112 12997,'-20'0,"20"0,0 0,-20-19,20 19,-20 0,0 0,1 0,-1 0,-40 0,21 0,-21 0,40 0,-19 0,-1 0,0 0,20 19,0-19,20 0,-19 20,19 0,0-20,0 20,-20 0,0 0,20-1,0 1,-20 0,20 0,-20 0,20-20,0 20,0-20,0 20,0-20,0 19,0 1,0 20,0-40,20 40,0-21,-20 1,0-20,20 20,-20 0,0 0,20-20,-1 20,1 19,0-19,0 0,0 0,-20-20,20 20,0-20,-1 20,-19-1,40 1,-20-20,0 20,19-20,-19 0,20 0,0 0,-1 0,-19 20,20-20,-20 0,-20 20,20-20,-1 0,1 0,-20 0,20 0,0 0,-20-20,20 0,0 0,-1 0,1 1,0 19,0-20,0 20,-20 0,20-20,-20 0,0 20,0-20,0 20,0-39,0 19,0 0,0-20,0 40,0-40,0 21,0-1,0 20,0-20,-20 0,20 20,0-20,0 20,0-20,0 1,0 19,0 0,0-20,-20 20,20-20,-20 20,20-20,0 0,0 20,-20 0,20-20,0 20,0-20,-20 20,20-19,0 19,-19-20,19 20,0-20,-20 20,20 0,0-20,-20 0,20 20,-20 0,20-20,-20 20,20 0,0 0,-20 0,20 0,-19 0,-1 0,0 0,20 0,-20 0,0 0</inkml:trace>
  <inkml:trace contextRef="#ctx0" brushRef="#br1" timeOffset="122929">6013 13811,'0'0,"0"0,19 0,-19 0,20 0,-20 0,20 0,0 0,20 0,-20 0,-1 0,21 0,-40 0,20 0,0 0,-20 20,0-20,0 20,0-20,-20 0,20 0,0 0,-20 0,20 20,0-20,-20 0,20 19,-20-19,20 0,0 0,0 20,-19-20,19 0,0 20,0-20,-20 0,20 20,0-20,-20 0,20 0,-20 0,20 0,0 20,-20-20,20 0,0 0,-20 0,20 20,-20-20,20 0,0 0,-19 0,19 19,0-19,0 20,0-20,0 0,0 0,19 0,1 0,0 0,0 0,0 0,0 0,0 0,-20 0,19 20,-19-20,20 0,0 0,-20 0,20 0,-20 0,0 0,-20 0,0 0,20 0</inkml:trace>
  <inkml:trace contextRef="#ctx0" brushRef="#br1" timeOffset="123832">6013 13950,'0'0,"0"0,19 0,-19 0,20 0,-20 0,40 0,-40 0,40 0,-20 20,-1-20,1 0,-20 0,20 0,0 0,-20 0,20 0,-20 0,20 0,-20 0,19 0,-19 20</inkml:trace>
  <inkml:trace contextRef="#ctx0" brushRef="#br1" timeOffset="136488">6052 15895,'0'0,"-20"0,20 0,0 19,-19-19,19 0,-20 0,0 20,20-20,0 20,-20-20,20 0,-20 0,20 0,-20 20,1-20,-1 20,0-20,0 20,0-20,0 39,1-39,-21 40,40-40,-20 20,20 0,0 19,-20 1,20-20,0 0,0 19,0-19,0 0,0 0,0 0,0 0,0 0,0-1,0 1,0 0,0 0,0-20,0 20,20 0,-20-1,20-19,0 40,0-20,-1 0,21 0,-40-1,20-19,0 20,-20 0,20-20,-20 0,19 20,-19-20,20 0,0 20,0 0,20-20,-21 20,41-1,0-19,-21 0,1 20,0-20,-1 0,-19 20,20-20,-20 0,0 0,-1 0,-19 0,20 0,-20 0,20 0,-20 0,40 0,-40 0,20 0,-1-40,-19 21,20-1,0-20,-20 40,0-20,20 0,-20 20,0 0,20 0,-20-20,20 1,-20-1,0 20,0-20,0 0,0 0,0 20,0-20,0 20,20-19,-20 19,0-20,0 0,0 20,0-20,0 20,0-20,0 0,0 1,0 19,0-40,-20 40,20-20,-20 20,20-20,0 0,-20 20,20-20,0 20,0 0,-20-19,20 19,0-20,-20 0,20 20,-20-20,20 20,0 0,0-20,-19 20,19-20,0 20,-20-19,0 19,20-20,-20 20,20 0,0 0,0-20,-20 20,20-20,0 20,-20 0,1 0,-1-20,0 20,20 0,-20 0,20-20,-20 1,20 19,0 0,-20 0,0 0,20-20,0 20,-19 0,19 0,0 0,0-20,-20 20,0 0,20-20,0 20,-20 0,20 0,0 0,-20 0,20-20,0 20,-20 0,1 0,19 0,-20 0,20 0,-20 0</inkml:trace>
  <inkml:trace contextRef="#ctx0" brushRef="#br1" timeOffset="138255">5894 15101,'0'0,"0"0,-20 20,0 0,20-20,0 39,0-19,0 0,0 0,0 0,0 19,0-39,0 20,0 20,0-20,20-1,-20 1,20 0,-1 20,-19-40,20 40,0-40,-20 39,20-39,-20 20,20-20,0 20,-20-20,19 20,-19 0,20-1,0-19,0 40,-20-40,40 40,-20-20,19 0,1-1,-20 1,19-20,-19 20,0-20,20 20,-20-20,0 0,-1 0,1 0,20 0,-40 0,20 0,0-20,-1 0,-19 0,20 1,-20-1,20-20,-20 20,0 0,0 0,0 1,0-1,0 20,0-20,0 0,0 0,0-19,-20 39,20-20,-20-20,20 40,-19-20,19 0,0 0,-20 20,20 0,-20-39,0 19,0-20,0 40,20 0,0-20,-19 20,-1-19,0-1,0 20,0-20,20 20,-20-20,0 20,1 0,19-20,-20 20,0 0,20 0,0-20,-20 20,0 0,0-19,-19 19,19 0,0 0,0 0,20 0,-20 0,0 0,20-20,0 20,-19 0,19 0,-20 0</inkml:trace>
  <inkml:trace contextRef="#ctx0" brushRef="#br1" timeOffset="141087">5794 16926,'0'0,"0"20,0 0,0-20,-19 0,19 20,-20-20,20 0,0 0,0 20,0-20,-20 20,20 0,0-1,-20-19,20 40,-20-40,20 40,0-20,0-1,0 1,-20 20,20-20,0 0,0 19,0 1,0 0,20-1,-20 1,20-20,20 39,-40-59,0 20,0-20,20 20,-20 0,19 0,1 0,0 0,0-1,20 1,-21 0,21-20,-20 20,0 0,0-20,-1 20,1-20,0 0,0 19,-20-19,40 20,-40-20,20 0,19 0,-39 0,40 0,-40 0,20-20,0 20,-1 0,21 0,-20 0,0 0,0 0,0 0,-1-19,1 19,0-40,-20 20,20-20,-20-19,0 19,0 0,0 1,0 19,0-20,0 40,0-20,0 1,0-21,0 40,0-20,0-20,0 21,-40-21,40 0,-20 20,1-19,19 39,-20-20,0 0,20 0,0 0,-20 0,0 1,20 19,-20-40,20 40,-20-20,1 0,-21 20,40-20,-40 20,20-20,1 20,19-19,-20 19,20 0,-20 0,20 0,-20 0,20 0,-20 0,0 0,0 0,1 0,-21 0,20 0,0 0,20 0,-20 0,20 0,-19 0,-1 0,20 0,-20 0,20 0,0 0,-20 0,20 0,-20 0,20 0,0 0,-20 0,20 19,0-19,0 20,-19-20,19 0,0 0</inkml:trace>
  <inkml:trace contextRef="#ctx0" brushRef="#br1" timeOffset="151454">15597 15776,'0'0,"0"0,0 19,-20 21,20 0,-19-1,-1 1,0 0,0 0,0-21,0 1,0 0,1-20,19 20,-20-20,0 0,20 0,-20 0,20-20,-40-20,21-19,-1 19,0 0,0 1,20 39,0-20,-20 20,20 0,0 0,0 20,-20 19,0-19,20 0,-19 20,19-40,-20 20,20 0,-20-1,20-19,-20 0,20 20,0-20,0 0,-20 0</inkml:trace>
  <inkml:trace contextRef="#ctx0" brushRef="#br1" timeOffset="152007">14962 16014,'20'0,"-20"0,0 0,0 20,0-1,0-19,-20 0,0 20,0-20,1 0,19 0,-40 0,20 0,20 0,-20 0,0-39,1-1,-21 0,40 0,0-19,-20-20,20 39,0 0,0 20,0-39,0 39,20 0,0 0,0 0,-1 1,1-1,-20 20,20 0,0-20,0 20</inkml:trace>
  <inkml:trace contextRef="#ctx0" brushRef="#br1" timeOffset="152678">14307 15795,'0'-19,"0"-1,0 20,0 0,20 0,-20 0,20 0,-20 0,20 0,0 0,0 0,-1 20,21-1,-20 1,0 0,19 0,-19 0,-20-20,20 20,-20-1,0-19,0 20,0-20,0 20,0-20,0 20,0 0,0 0,-20-20,0 0</inkml:trace>
  <inkml:trace contextRef="#ctx0" brushRef="#br1" timeOffset="153361">14149 15656,'0'0,"0"0,0 0,0 20,0 0,0-20,0 0,0 20,0-20,0 20,-20-20,20 0,-20 0,20 20,0-20,0 20,-20-20,20 0,-20 0</inkml:trace>
  <inkml:trace contextRef="#ctx0" brushRef="#br1" timeOffset="154246">13692 15656,'0'0,"20"0,0 0,-20 0,20 0,19 20,1-20,0 20,-1 0,-19 0,0-20,-20 20,0-20,0 20,0-1,0-19,0 20,0 0,-20 0,0-20,1 20,-21 0,0-20,20 0,-39 0,59 0,-20 0,20 0,0 0,20 0,20 19,-21 1,21-20,-20 20,20 0,-21-20,-19 20,20-20,-20 20,0-20,0 20,0-20,0 19,0 1,0-20,0 0,0 20,-20-20,20 20,0-20,0 20,-19-20,19 20,0-20,0 0,-20 0,20 19,-20-19,0 0,20 0</inkml:trace>
  <inkml:trace contextRef="#ctx0" brushRef="#br1" timeOffset="154918">13315 15954,'0'0,"0"0,20 0,0 0,0 0,-20 0,39 0,-39 0,40 0,-40 0,20 20,0 0,-20-20,20 20,-20-20,0 0,0 20,0-1,0-19,0 20,19-20,-19 0,0 20,0-20,0 20,0 0,0-20,0 0</inkml:trace>
  <inkml:trace contextRef="#ctx0" brushRef="#br1" timeOffset="155454">13355 15974,'0'0,"-20"0,20 0,0 0,-20 0,20 20,0 0,-20-20,20 20,0-20,-39 19,39-19,-40 20,20 0,0-20,-19 0,19 0,-20 20,20-20,-19 0,39 0,-40 0,40 20,-20-20,20 0,-20 0</inkml:trace>
  <inkml:trace contextRef="#ctx0" brushRef="#br1" timeOffset="156246">12184 15855,'20'0,"0"0,19-20,-19 20,0 0,0 0,0 0,0 0,-1 0,1 0,-20 0,20 0,-20 0,0 0,20 0,0 0,-20 0,20 20,0-20,-1 20,-19-20,20 20,-20-1,0-19,20 0,-20 20,0-20,0 20,0 0,0-20,0 20,0-20,0 0,0 0,-20 0,20 20,-20-20,20 0,-19 0,19 20,-20-20,20 0,0 19,-20-19</inkml:trace>
  <inkml:trace contextRef="#ctx0" brushRef="#br1" timeOffset="156614">12343 16014,'0'0,"0"0,0 0,0 20,0-1,0-19,0 0</inkml:trace>
  <inkml:trace contextRef="#ctx0" brushRef="#br1" timeOffset="157006">12025 15776,'0'0,"0"0,0 0,0 19,0 1,0-20,0 20,0-20,-20 0</inkml:trace>
  <inkml:trace contextRef="#ctx0" brushRef="#br1" timeOffset="157654">11668 15795,'0'0,"20"0,0 0,20 0,-21 0,21 20,20 0,-21-20,-19 40,20-20,-20-20,-20 19,19-19,-19 20,0 0,0-20,0 20,0 0,0 0,0 0,0-1,0 1,0-20,0 20,0 0,0-20,0 20,0-20,0 0,0 20,0-20,0 19,-19-19,-1 0,20 0,-20 0,20 0</inkml:trace>
  <inkml:trace contextRef="#ctx0" brushRef="#br1" timeOffset="158145">11708 15815,'0'20,"0"0,-20 20,20-21,-20 21,20 0,-20 0,20-1,0 1,0-20,-20 19,20-39,0 20,-19-20,19 0,0-20,0 1,0-1,0-20</inkml:trace>
  <inkml:trace contextRef="#ctx0" brushRef="#br1" timeOffset="158742">11529 15716,'0'0,"0"0,-20 0,20 20,-19 0,19 0,0-1,0 1,0-20,0 20,-20 0,20-20,0 20,0-20,0 0</inkml:trace>
  <inkml:trace contextRef="#ctx0" brushRef="#br1" timeOffset="159600">10835 15835,'0'-20,"0"20,20-20,19 1,-19 19,40 0,-21 0,21 0,-1 0,1 0,-1 0,-19 39,-20-39,0 20,0-20,-20 20,0 0,0-20,0 20,0-20,-40 19,20 21,-20-40,40 0,-19 20,-1-20,20 0,-20 0,20 0,0 20,0 0,0-20,20 39,-20-39,0 20,20 0,-20 0,0 20,0-40,0 19,0-19,0 20,0 0,0-20,-20 0,0 0,20 0,-20 20,20-20,-20 0,20 0,-20 0,20 0,-20 0,20 0,-19 0,19 0,-40 0,20 0</inkml:trace>
  <inkml:trace contextRef="#ctx0" brushRef="#br1" timeOffset="160254">10517 15895,'40'0,"-20"0,19 0,-39 0,0 0,20 0,-20 19,0-19,0 40,0-40,0 40,0-40,0 20,0 0,0-1,0 1,0-20,0 20,0-20,0 20,0 0,0-20,0 20,0-20,0 0,0 0,0 0,0 19,-20-19,1 0</inkml:trace>
  <inkml:trace contextRef="#ctx0" brushRef="#br1" timeOffset="161334">10517 15895,'0'0,"-20"0,20 0,-19 0,-1 0,0 0,0 0,20 0,-20 0</inkml:trace>
  <inkml:trace contextRef="#ctx0" brushRef="#br1" timeOffset="161766">10418 16073,'0'20,"0"-20,0 20,0-20,0 20</inkml:trace>
  <inkml:trace contextRef="#ctx0" brushRef="#br1" timeOffset="163158">15796 16668,'0'20,"0"0,0-20,0 20,0 40,0-21,0 1,0 19,0-19,19 20,-19-60,0 20,0-20,0 39,0-39,0 20,-19-20,19 0,0 0,-20 0,20 0</inkml:trace>
  <inkml:trace contextRef="#ctx0" brushRef="#br1" timeOffset="163886">14982 16887,'20'-20,"-20"20,20 0,0 0,-20 0,19 0,-19 0,20 0,-20 0,40 0,0 0,-1 0,1 20,20 0,-1-20,-39 0,0 0,19 19,-39-19,0 20,0-20,0 20,0 0,20 0,-20 0,20 0,-20-1,0 1,0 0,0-20,0 0,0 20,0-20,-20 0,0 0,20 0,0 0,-19 0,19 0</inkml:trace>
  <inkml:trace contextRef="#ctx0" brushRef="#br1" timeOffset="164264">15141 17105,'0'0,"0"0,0 20,0-20,0 20,0-20,-20 0,20 0,-40 0,20 0,-39 0,19 0,0 0,-19 0,19 0</inkml:trace>
  <inkml:trace contextRef="#ctx0" brushRef="#br1" timeOffset="165094">14565 16946,'20'20,"0"0,0 20,-20-40,20 20,-20-20,0 19,0-19,0 20,0 0,0-20,0 20,0 0,0 0,0-1,0-19,-20 0,20 20,0 0,-20-20,20 0,-20 20,0-20,0 0,1 20,-1 0,20-20,-40 0,20 0,0 0,-19 0,39 0,-20 0,20 0,-20 0,0-20,20 20,0-20,0 20,0-20,0 0,0 0,0 20,0-19,0 19,0 0,20 0,-20 0,20 0,-20 0,20 0</inkml:trace>
  <inkml:trace contextRef="#ctx0" brushRef="#br1" timeOffset="165605">13950 17065,'0'0,"0"0,40 0,0 40,-1-20,1 0,-20 19,0-39,-1 20,-19-20,0 20,0 0,0-20,0 20,0-20,0 20,0-20,0 0,-19 0,19 0,-20 0,0 0,0 0,-39 0,39 0,0 0,0 0,20 0</inkml:trace>
  <inkml:trace contextRef="#ctx0" brushRef="#br1" timeOffset="166142">13930 17085,'0'0,"-20"0,1 20,19-20,-40 20,0-20,1 40,-1-21,0-19,40 0,-40 0,21 20,-1-20,20 20,0-20,-20 0,0 0,0 0,0 0,20 0,-19 0,-1 0,20 0,-20 0,20 0,0 20,-20-20,20 0</inkml:trace>
  <inkml:trace contextRef="#ctx0" brushRef="#br1" timeOffset="166918">13196 16986,'0'0,"20"0,0 0,0 0,-1 0,41 0,-40 40,0-40,-20 0,20 20,-20-20,0 0,19 19,-19-19,0 20,0 0,0-20,0 20,0-20,0 0,0 20,0 0,0-20,0 19,0-19,0 0,0 20,0-20,0 0,0 0,0 20,-19-20,19 0,-20 0,0 0</inkml:trace>
  <inkml:trace contextRef="#ctx0" brushRef="#br1" timeOffset="167416">13037 16907,'0'0,"0"0,0 19,0 21,-19-20,19 20,0-1,0 1,0-20,0 20,-20-1,0-39,20 40,0-40,-20 0,20 0,0 0,-20-20,0-20</inkml:trace>
  <inkml:trace contextRef="#ctx0" brushRef="#br1" timeOffset="167837">12879 16986,'0'0,"0"20,-20 0,20 0,-40 39,40 1,0-1,-20 1,20 19,-20 20,20-39,-19-1,19-19,-20 0,20-1,0 1,-20-40,0 20,20-20,0 20</inkml:trace>
  <inkml:trace contextRef="#ctx0" brushRef="#br1" timeOffset="169047">12283 17204,'0'0,"-20"0,20 0,-39 0,19 20,-20 0,1 0,19 39,0-39,0 20,20-40,0 20,0-20,0 0,20 0,0-20,19-20,1-19,-20-1,0 40,0-19,-1-1,1 20,-20 0,20 20,-20-20,0 1,0-21,0 20,0-40,0 41,0-1,20-20,-20 40,0-20,0 20,20 0,-20-20,20 20,-1 0,-19 0,20 0,-20 0,20 0,-20 0,0 0,0 0,0 0,0 20,0-20,0 40,0-20</inkml:trace>
  <inkml:trace contextRef="#ctx0" brushRef="#br1" timeOffset="169869">11787 17105,'0'0,"0"0,20 0,20 20,-1 0,1 0,0 19,-1-19,-19 20,20-20,-40 0,0-20,0 19,0 21,0-40,0 40,0-40,0 20,-40-20,40 19,-20-19,-19 20,39-20,-40 0,20 20,0-20,20 20,-19-20,19 0,-20 0,20 0,-20 0,20-20,-20 0,20 20,0-20,0 20,0-19,0-1,0 20,0-20,0 20,0 0,0-20</inkml:trace>
  <inkml:trace contextRef="#ctx0" brushRef="#br1" timeOffset="170366">11609 17065,'0'0,"0"0,0 40,0-20,0 39,0-19,0 0,19-20,-19 19,0-39,0 40,0-40,0 20,-39-20,39 0,-20 0,-20 0,20 0,1 0,-1 0,0 0,0 0,20 0,-20 0,20 0,0 0,0-20,0 0,-20 20,20-20,-20 20,20 0,0-19</inkml:trace>
  <inkml:trace contextRef="#ctx0" brushRef="#br1" timeOffset="170696">11351 17105,'0'0,"0"0,0 20,0-20,0 20,0-20,0 0,-40 0</inkml:trace>
  <inkml:trace contextRef="#ctx0" brushRef="#br1" timeOffset="171213">11192 17065,'0'0,"0"0,0 0,0 20,0 0,0 0,0 0,0 19,0 1,0-20,0 20,0-20,0-20,0 39,0-39,-20 20,20-20,0 0,0 20,-20-20,0 0,20 20,0-20,-20 0,20 0,0-20</inkml:trace>
  <inkml:trace contextRef="#ctx0" brushRef="#br1" timeOffset="172567">10993 17145,'0'0,"0"0,-19 20,19-1,0 1,0 0,-20 0,20 0,-20 0,20-20,0 39,0-39,0 20,0 20,0-40,0 20,0-20,0 0,0-20</inkml:trace>
  <inkml:trace contextRef="#ctx0" brushRef="#br1" timeOffset="173510">10974 16867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3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1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481C-0C2F-412E-A3DA-917F31B5D48F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F63A-C64A-4FAE-A699-69BC9373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QSVJ1Ae7E" TargetMode="External"/><Relationship Id="rId2" Type="http://schemas.openxmlformats.org/officeDocument/2006/relationships/hyperlink" Target="https://www.youtube.com/watch?v=TqgVM6WaQb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01buI_RYtI" TargetMode="External"/><Relationship Id="rId4" Type="http://schemas.openxmlformats.org/officeDocument/2006/relationships/hyperlink" Target="https://www.youtube.com/watch?v=C2QI3eeIiV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אלגברה לינארית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פתרון משוואת באמצעות מטריצה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מערכת משוואות ללא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1800" dirty="0" smtClean="0"/>
              <a:t>נתונה מערכת המשוואת הבאה:</a:t>
            </a:r>
          </a:p>
          <a:p>
            <a:pPr algn="r" rtl="1"/>
            <a:r>
              <a:rPr lang="en-US" sz="1800" dirty="0" smtClean="0"/>
              <a:t>3x+6y-3z = -6</a:t>
            </a:r>
          </a:p>
          <a:p>
            <a:pPr algn="r" rtl="1"/>
            <a:r>
              <a:rPr lang="en-US" sz="1800" dirty="0" smtClean="0"/>
              <a:t>4x-2y+6z = 2</a:t>
            </a:r>
          </a:p>
          <a:p>
            <a:pPr algn="r" rtl="1"/>
            <a:r>
              <a:rPr lang="en-US" sz="1800" dirty="0" smtClean="0"/>
              <a:t>3x+2y+z = -6</a:t>
            </a:r>
          </a:p>
          <a:p>
            <a:pPr algn="r" rtl="1"/>
            <a:r>
              <a:rPr lang="he-IL" sz="1800" dirty="0" smtClean="0"/>
              <a:t>לאחר כל פעולות השורה נגיע למטריצה הבאה:</a:t>
            </a:r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קיבלנו בשורה השלישית:</a:t>
            </a:r>
          </a:p>
          <a:p>
            <a:pPr algn="r" rtl="1"/>
            <a:r>
              <a:rPr lang="en-US" sz="1800" dirty="0" smtClean="0"/>
              <a:t>0x+0y+0z = 1</a:t>
            </a:r>
          </a:p>
          <a:p>
            <a:pPr algn="r" rtl="1"/>
            <a:r>
              <a:rPr lang="he-IL" sz="1800" dirty="0" smtClean="0"/>
              <a:t>כלומר 0 שווה למספר שהוא אינו 0 וזה לא הגיוני או במילים אחרות</a:t>
            </a:r>
          </a:p>
          <a:p>
            <a:pPr algn="r" rtl="1"/>
            <a:r>
              <a:rPr lang="he-IL" sz="3600" dirty="0" smtClean="0">
                <a:solidFill>
                  <a:srgbClr val="FF0000"/>
                </a:solidFill>
              </a:rPr>
              <a:t>אין פתרון למערכת המשוואות</a:t>
            </a:r>
          </a:p>
          <a:p>
            <a:pPr algn="r" rtl="1"/>
            <a:endParaRPr lang="he-IL" sz="1800" dirty="0" smtClean="0"/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51750"/>
              </p:ext>
            </p:extLst>
          </p:nvPr>
        </p:nvGraphicFramePr>
        <p:xfrm>
          <a:off x="1676400" y="3124200"/>
          <a:ext cx="2057400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495300"/>
                <a:gridCol w="514350"/>
                <a:gridCol w="514350"/>
              </a:tblGrid>
              <a:tr h="15240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he-IL" sz="1400" dirty="0" smtClean="0"/>
              <a:t>מה שנשאר בנושא זה הוא לתרגל עוד פעולות שורה ולפתור מערכת משוואות באמצעות מטריצה ופעולות אלימינציה על שורות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מקורות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https://www.youtube.com/watch?v=TqgVM6WaQbY</a:t>
            </a:r>
            <a:endParaRPr lang="he-IL" sz="2800" dirty="0" smtClean="0"/>
          </a:p>
          <a:p>
            <a:r>
              <a:rPr lang="en-US" sz="2800" dirty="0" smtClean="0">
                <a:hlinkClick r:id="rId3"/>
              </a:rPr>
              <a:t>https://www.youtube.com/watch?v=JTQSVJ1Ae7E</a:t>
            </a:r>
            <a:endParaRPr lang="he-IL" sz="2800" dirty="0" smtClean="0"/>
          </a:p>
          <a:p>
            <a:r>
              <a:rPr lang="en-US" sz="2800" dirty="0" smtClean="0">
                <a:hlinkClick r:id="rId4"/>
              </a:rPr>
              <a:t>https://www.youtube.com/watch?v=C2QI3eeIiVc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https://www.youtube.com/watch?v=_01buI_RYtI</a:t>
            </a:r>
            <a:endParaRPr lang="en-US" sz="2800" dirty="0" smtClean="0"/>
          </a:p>
          <a:p>
            <a:endParaRPr lang="he-IL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36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באלגברה לינארית משאוות בשני נעלמים עד 3 קל יחסית לפתור באמצעות הצבה, אלימינציה, הכפלה והפחתה.</a:t>
            </a:r>
          </a:p>
          <a:p>
            <a:pPr algn="r" rtl="1"/>
            <a:r>
              <a:rPr lang="he-IL" dirty="0" smtClean="0"/>
              <a:t>נתונה מערכת המשוואת עם שני נעלמים:</a:t>
            </a:r>
            <a:endParaRPr lang="en-US" dirty="0" smtClean="0"/>
          </a:p>
          <a:p>
            <a:pPr algn="r" rtl="1"/>
            <a:r>
              <a:rPr lang="he-IL" dirty="0" smtClean="0"/>
              <a:t>נפתור באמצעות הצבה: ( שלבים מקוצרים)</a:t>
            </a:r>
          </a:p>
          <a:p>
            <a:pPr algn="l"/>
            <a:r>
              <a:rPr lang="en-US" dirty="0" smtClean="0"/>
              <a:t>X-3y = 4</a:t>
            </a:r>
          </a:p>
          <a:p>
            <a:pPr algn="l"/>
            <a:r>
              <a:rPr lang="en-US" dirty="0" smtClean="0"/>
              <a:t>2x + 5y  = -3</a:t>
            </a:r>
          </a:p>
          <a:p>
            <a:pPr algn="l"/>
            <a:r>
              <a:rPr lang="en-US" dirty="0" smtClean="0"/>
              <a:t>2 (3y + 4) + 5y = -3</a:t>
            </a:r>
          </a:p>
          <a:p>
            <a:pPr algn="l"/>
            <a:r>
              <a:rPr lang="en-US" dirty="0" smtClean="0"/>
              <a:t>11y  = -11</a:t>
            </a:r>
          </a:p>
          <a:p>
            <a:pPr algn="l"/>
            <a:r>
              <a:rPr lang="en-US" dirty="0" smtClean="0"/>
              <a:t>Y = -1 , X = 1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0240" y="2914560"/>
              <a:ext cx="2514960" cy="107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2905200"/>
                <a:ext cx="2533680" cy="10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מה עם יש לנו מערכת משוואת עם שלושה נעלמים </a:t>
            </a:r>
          </a:p>
          <a:p>
            <a:pPr algn="r" rtl="1"/>
            <a:r>
              <a:rPr lang="he-IL" dirty="0" smtClean="0"/>
              <a:t>או הרבה יותר.</a:t>
            </a:r>
          </a:p>
          <a:p>
            <a:pPr algn="r" rtl="1"/>
            <a:r>
              <a:rPr lang="he-IL" dirty="0" smtClean="0"/>
              <a:t>וגם האם קל לכתוב תוכנת מחשב שתבצע את פעולות ההצבה?  לא בהכרח.</a:t>
            </a:r>
          </a:p>
          <a:p>
            <a:pPr algn="r" rtl="1"/>
            <a:r>
              <a:rPr lang="he-IL" dirty="0" smtClean="0"/>
              <a:t>באלגברה לינארית ניתן להציג מערכת משאוות על ידי מטריצה.</a:t>
            </a:r>
          </a:p>
          <a:p>
            <a:pPr algn="r" rtl="1"/>
            <a:r>
              <a:rPr lang="he-IL" dirty="0" smtClean="0"/>
              <a:t>המטריצה תכיל את המקדמים של מערכת המשוואות.</a:t>
            </a:r>
          </a:p>
          <a:p>
            <a:pPr algn="r" rtl="1"/>
            <a:r>
              <a:rPr lang="he-IL" dirty="0" smtClean="0"/>
              <a:t>בהתחלה נפתור על ידי אלימינציה של שורות</a:t>
            </a:r>
          </a:p>
          <a:p>
            <a:pPr algn="r" rtl="1"/>
            <a:r>
              <a:rPr lang="he-IL" dirty="0" smtClean="0"/>
              <a:t>בהמשך נראה מהן השיטות האוטומטיות שתוכנת מחשב כן יכולה להריץ. נפתור מערכת משוואות באמצעות מטריצה בשפת פייתון, ו </a:t>
            </a:r>
            <a:r>
              <a:rPr lang="en-US" dirty="0" err="1" smtClean="0"/>
              <a:t>cpp</a:t>
            </a:r>
            <a:r>
              <a:rPr lang="he-IL" dirty="0"/>
              <a:t>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824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sz="1800" dirty="0" smtClean="0"/>
              <a:t>שיטת הפתרון של גאוס יוצאת ממטריצה מורחבת )</a:t>
            </a:r>
            <a:r>
              <a:rPr lang="en-US" sz="1800" dirty="0" smtClean="0"/>
              <a:t>(augmented matrix)</a:t>
            </a:r>
            <a:r>
              <a:rPr lang="he-IL" sz="1800" dirty="0" smtClean="0"/>
              <a:t>(</a:t>
            </a:r>
            <a:r>
              <a:rPr lang="en-US" sz="1800" dirty="0" smtClean="0"/>
              <a:t> </a:t>
            </a:r>
            <a:r>
              <a:rPr lang="he-IL" sz="1800" dirty="0" smtClean="0"/>
              <a:t>כולל מקדמים חופשיים)</a:t>
            </a:r>
            <a:endParaRPr lang="en-US" sz="1800" dirty="0" smtClean="0"/>
          </a:p>
          <a:p>
            <a:pPr algn="l"/>
            <a:r>
              <a:rPr lang="he-IL" sz="1800" dirty="0" smtClean="0"/>
              <a:t>4</a:t>
            </a:r>
            <a:r>
              <a:rPr lang="en-US" sz="1800" dirty="0" smtClean="0"/>
              <a:t>x+8y + 4z = 4        3x + 8y + 5z = -11     -2x + y + 12Z = -17</a:t>
            </a:r>
          </a:p>
          <a:p>
            <a:pPr algn="r" rtl="1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כאן מספיק לעצור כאן כאשר אלכסון המטריצה הוא כולו 1 והפתרון של </a:t>
            </a:r>
            <a:r>
              <a:rPr lang="en-US" sz="1800" dirty="0" smtClean="0"/>
              <a:t>Z</a:t>
            </a:r>
            <a:r>
              <a:rPr lang="he-IL" sz="1800" dirty="0" smtClean="0"/>
              <a:t> כבר ידוע והוא 2</a:t>
            </a:r>
            <a:r>
              <a:rPr lang="en-US" sz="1800" dirty="0" smtClean="0"/>
              <a:t>-</a:t>
            </a:r>
            <a:endParaRPr lang="he-IL" sz="1800" dirty="0" smtClean="0"/>
          </a:p>
          <a:p>
            <a:pPr algn="l"/>
            <a:r>
              <a:rPr lang="en-US" sz="1800" dirty="0" smtClean="0"/>
              <a:t>X + 2y – z = 1</a:t>
            </a:r>
          </a:p>
          <a:p>
            <a:pPr algn="l"/>
            <a:r>
              <a:rPr lang="en-US" sz="1800" dirty="0" smtClean="0"/>
              <a:t>Y + 4z = -7</a:t>
            </a:r>
          </a:p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Z = -2</a:t>
            </a:r>
          </a:p>
          <a:p>
            <a:pPr algn="r" rtl="1"/>
            <a:r>
              <a:rPr lang="he-IL" sz="1800" dirty="0" smtClean="0"/>
              <a:t>נוכל לפתור את כל המערכת</a:t>
            </a:r>
            <a:r>
              <a:rPr lang="en-US" sz="1800" dirty="0" smtClean="0"/>
              <a:t> </a:t>
            </a:r>
            <a:r>
              <a:rPr lang="he-IL" sz="1800" dirty="0" smtClean="0"/>
              <a:t> על ידי הצבה.</a:t>
            </a:r>
          </a:p>
          <a:p>
            <a:pPr algn="l"/>
            <a:r>
              <a:rPr lang="en-US" sz="1800" dirty="0" smtClean="0"/>
              <a:t>y+ 4 * -2 = -7  -&gt;  </a:t>
            </a:r>
            <a:r>
              <a:rPr lang="en-US" sz="1800" dirty="0" smtClean="0">
                <a:solidFill>
                  <a:srgbClr val="FF0000"/>
                </a:solidFill>
              </a:rPr>
              <a:t>y = 1</a:t>
            </a:r>
            <a:endParaRPr lang="he-IL" sz="1800" dirty="0" smtClean="0">
              <a:solidFill>
                <a:srgbClr val="FF0000"/>
              </a:solidFill>
            </a:endParaRPr>
          </a:p>
          <a:p>
            <a:pPr algn="r" rtl="1"/>
            <a:r>
              <a:rPr lang="he-IL" sz="1800" dirty="0" smtClean="0"/>
              <a:t>ומכאן ש </a:t>
            </a:r>
            <a:r>
              <a:rPr lang="en-US" sz="1800" dirty="0" smtClean="0"/>
              <a:t>x = -3</a:t>
            </a:r>
          </a:p>
          <a:p>
            <a:pPr algn="r" rtl="1"/>
            <a:r>
              <a:rPr lang="he-IL" sz="1800" dirty="0" smtClean="0"/>
              <a:t>השיטה של אלימינציה בגאוס לוקחת מטריצה מורחבת ומשנה אותה כך </a:t>
            </a:r>
            <a:r>
              <a:rPr lang="he-IL" sz="1800" u="sng" dirty="0" smtClean="0"/>
              <a:t>שהאלכסון הראשי כולו </a:t>
            </a:r>
            <a:r>
              <a:rPr lang="he-IL" sz="1800" dirty="0" smtClean="0"/>
              <a:t>1 ומשמאל </a:t>
            </a:r>
            <a:r>
              <a:rPr lang="he-IL" sz="1800" u="sng" dirty="0" smtClean="0"/>
              <a:t>לאלכסון יש אפסים</a:t>
            </a:r>
            <a:r>
              <a:rPr lang="he-IL" sz="1800" dirty="0" smtClean="0"/>
              <a:t>. אם נגיע עד מטריצת היחידה כמו שראינו קודם הפתרון יהיה גלוי באופן מייד.</a:t>
            </a:r>
          </a:p>
          <a:p>
            <a:pPr algn="r" rtl="1"/>
            <a:endParaRPr lang="he-IL" sz="1800" dirty="0" smtClean="0"/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7466"/>
              </p:ext>
            </p:extLst>
          </p:nvPr>
        </p:nvGraphicFramePr>
        <p:xfrm>
          <a:off x="1447800" y="2438400"/>
          <a:ext cx="21336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07079"/>
              </p:ext>
            </p:extLst>
          </p:nvPr>
        </p:nvGraphicFramePr>
        <p:xfrm>
          <a:off x="5029200" y="2362200"/>
          <a:ext cx="21336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733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979160" y="2364480"/>
              <a:ext cx="1486440" cy="1193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9800" y="2355120"/>
                <a:ext cx="1505160" cy="12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6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 algn="r" rtl="1"/>
            <a:r>
              <a:rPr lang="he-IL" sz="2400" dirty="0" smtClean="0"/>
              <a:t>נתונה מערכת המשוואות הבאה:</a:t>
            </a:r>
          </a:p>
          <a:p>
            <a:pPr algn="r" rtl="1"/>
            <a:r>
              <a:rPr lang="en-US" sz="2400" dirty="0" smtClean="0"/>
              <a:t>x+y+4z = 2</a:t>
            </a:r>
          </a:p>
          <a:p>
            <a:pPr algn="r" rtl="1"/>
            <a:r>
              <a:rPr lang="en-US" sz="2400" dirty="0" smtClean="0"/>
              <a:t>2y + 5z = 4</a:t>
            </a:r>
          </a:p>
          <a:p>
            <a:pPr algn="r" rtl="1"/>
            <a:r>
              <a:rPr lang="en-US" sz="2400" dirty="0" smtClean="0"/>
              <a:t>3x + 2y + 4z = -7</a:t>
            </a:r>
          </a:p>
          <a:p>
            <a:pPr algn="r" rtl="1"/>
            <a:r>
              <a:rPr lang="he-IL" sz="2400" dirty="0" smtClean="0"/>
              <a:t>נרשום את המקדמים של המטריצה בדרך הבאה:</a:t>
            </a:r>
            <a:endParaRPr lang="en-US" sz="2400" dirty="0" smtClean="0"/>
          </a:p>
          <a:p>
            <a:pPr algn="r" rtl="1"/>
            <a:endParaRPr lang="he-IL" sz="2400" dirty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/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האסטרטגיה, הדרך שנשתמש בה תהיה כזו:</a:t>
            </a:r>
          </a:p>
          <a:p>
            <a:pPr algn="r" rtl="1"/>
            <a:r>
              <a:rPr lang="he-IL" sz="2400" dirty="0" smtClean="0"/>
              <a:t>נבצע מה שנקרא </a:t>
            </a:r>
            <a:r>
              <a:rPr lang="he-IL" sz="2400" dirty="0" smtClean="0">
                <a:solidFill>
                  <a:schemeClr val="accent6"/>
                </a:solidFill>
              </a:rPr>
              <a:t>פעולות שורה </a:t>
            </a:r>
            <a:r>
              <a:rPr lang="he-IL" sz="2400" dirty="0" smtClean="0"/>
              <a:t>על מנת להגיע ל מטריצה הבאה:</a:t>
            </a:r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en-US" sz="2400" dirty="0"/>
          </a:p>
          <a:p>
            <a:pPr algn="r" rtl="1"/>
            <a:endParaRPr lang="en-US" sz="2400" dirty="0" smtClean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algn="r">
              <a:buNone/>
            </a:pPr>
            <a:r>
              <a:rPr lang="he-IL" sz="2900" dirty="0" smtClean="0"/>
              <a:t>נעבור לעמודה השנייה ונבצע פעולות שורה </a:t>
            </a:r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endParaRPr lang="he-IL" sz="1200" dirty="0"/>
          </a:p>
          <a:p>
            <a:pPr marL="1714500" lvl="4" indent="0" rtl="1">
              <a:buNone/>
            </a:pPr>
            <a:endParaRPr lang="he-IL" sz="1200" dirty="0" smtClean="0"/>
          </a:p>
          <a:p>
            <a:pPr marL="1714500" lvl="4" indent="0" rtl="1">
              <a:buNone/>
            </a:pPr>
            <a:r>
              <a:rPr lang="he-IL" sz="1200" dirty="0" smtClean="0"/>
              <a:t>						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62302"/>
              </p:ext>
            </p:extLst>
          </p:nvPr>
        </p:nvGraphicFramePr>
        <p:xfrm>
          <a:off x="1066800" y="18288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-7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43737"/>
              </p:ext>
            </p:extLst>
          </p:nvPr>
        </p:nvGraphicFramePr>
        <p:xfrm>
          <a:off x="1676400" y="33528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59974"/>
              </p:ext>
            </p:extLst>
          </p:nvPr>
        </p:nvGraphicFramePr>
        <p:xfrm>
          <a:off x="5257800" y="34290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91440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4800" y="387003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77489"/>
              </p:ext>
            </p:extLst>
          </p:nvPr>
        </p:nvGraphicFramePr>
        <p:xfrm>
          <a:off x="1524000" y="52578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3733800" y="563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6248"/>
              </p:ext>
            </p:extLst>
          </p:nvPr>
        </p:nvGraphicFramePr>
        <p:xfrm>
          <a:off x="4724400" y="52578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878760" y="1864440"/>
              <a:ext cx="6429600" cy="45367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400" y="1855080"/>
                <a:ext cx="6448320" cy="45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1221480" y="878760"/>
              <a:ext cx="3079440" cy="94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120" y="869400"/>
                <a:ext cx="3098160" cy="9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5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1800" dirty="0" smtClean="0"/>
              <a:t>נמשיך עם פעולות שורה  לעמודה השלישית להבאת המטריצה לצורה הבאה: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הסיבה שנרצה להגיע למטריצה הזו ( בהמשך נראה שהיא נקראה מטריצת היחידה)</a:t>
            </a:r>
          </a:p>
          <a:p>
            <a:pPr algn="r" rtl="1"/>
            <a:r>
              <a:rPr lang="he-IL" sz="1800" dirty="0" smtClean="0"/>
              <a:t>היא שזו תהיה התשובה שלנו. נזכור שעמודה ראשונה היא </a:t>
            </a:r>
            <a:r>
              <a:rPr lang="en-US" sz="1800" dirty="0" smtClean="0"/>
              <a:t>x  </a:t>
            </a:r>
            <a:r>
              <a:rPr lang="he-IL" sz="1800" dirty="0" smtClean="0"/>
              <a:t> שנייה היא </a:t>
            </a:r>
            <a:r>
              <a:rPr lang="en-US" sz="1800" dirty="0" smtClean="0"/>
              <a:t>y </a:t>
            </a:r>
            <a:r>
              <a:rPr lang="he-IL" sz="1800" dirty="0"/>
              <a:t> </a:t>
            </a:r>
            <a:r>
              <a:rPr lang="he-IL" sz="1800" dirty="0" smtClean="0"/>
              <a:t>ושלישית היא</a:t>
            </a:r>
          </a:p>
          <a:p>
            <a:pPr algn="r" rtl="1"/>
            <a:r>
              <a:rPr lang="en-US" sz="1800" dirty="0" smtClean="0"/>
              <a:t>Z</a:t>
            </a:r>
            <a:r>
              <a:rPr lang="he-IL" sz="1800" dirty="0" smtClean="0"/>
              <a:t>.</a:t>
            </a:r>
            <a:r>
              <a:rPr lang="en-US" sz="1800" dirty="0" smtClean="0"/>
              <a:t> </a:t>
            </a:r>
            <a:r>
              <a:rPr lang="he-IL" sz="1800" dirty="0" smtClean="0"/>
              <a:t> העמודה הימנית היא המקדמים החופשיים.</a:t>
            </a:r>
          </a:p>
          <a:p>
            <a:pPr algn="r" rtl="1"/>
            <a:r>
              <a:rPr lang="he-IL" sz="1800" dirty="0" smtClean="0"/>
              <a:t>בואו נתחיל: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בדרכנו למטריצה היחידה, יש לנו כבר 1  </a:t>
            </a:r>
            <a:r>
              <a:rPr lang="en-US" sz="1800" dirty="0" smtClean="0"/>
              <a:t>i=1,j=1</a:t>
            </a:r>
          </a:p>
          <a:p>
            <a:pPr algn="r" rtl="1"/>
            <a:r>
              <a:rPr lang="he-IL" sz="1800" dirty="0" smtClean="0"/>
              <a:t>לכן נאפס את שאר המקדמים בעמודה הראשונה.</a:t>
            </a:r>
          </a:p>
          <a:p>
            <a:pPr algn="r" rtl="1"/>
            <a:r>
              <a:rPr lang="he-IL" sz="1800" dirty="0" smtClean="0"/>
              <a:t>על ידי הכפלה של השורה הראשונה ב 3 והפחתה בשלישית.</a:t>
            </a:r>
          </a:p>
          <a:p>
            <a:pPr algn="r" rtl="1"/>
            <a:r>
              <a:rPr lang="he-IL" sz="1800" dirty="0" smtClean="0"/>
              <a:t>זו אחת מפעולות השורה המותרות.</a:t>
            </a:r>
          </a:p>
          <a:p>
            <a:pPr algn="r" rtl="1"/>
            <a:r>
              <a:rPr lang="he-IL" sz="1800" dirty="0" smtClean="0"/>
              <a:t>הפעולה שביצענו:   </a:t>
            </a:r>
            <a:r>
              <a:rPr lang="en-US" sz="1800" dirty="0" smtClean="0"/>
              <a:t>R3 = R3-3R1 </a:t>
            </a:r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91077"/>
              </p:ext>
            </p:extLst>
          </p:nvPr>
        </p:nvGraphicFramePr>
        <p:xfrm>
          <a:off x="762000" y="7620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2405"/>
              </p:ext>
            </p:extLst>
          </p:nvPr>
        </p:nvGraphicFramePr>
        <p:xfrm>
          <a:off x="3352800" y="7620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he-IL" b="1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19400" y="1219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55533"/>
              </p:ext>
            </p:extLst>
          </p:nvPr>
        </p:nvGraphicFramePr>
        <p:xfrm>
          <a:off x="759691" y="3581400"/>
          <a:ext cx="2057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77707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-7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3224"/>
              </p:ext>
            </p:extLst>
          </p:nvPr>
        </p:nvGraphicFramePr>
        <p:xfrm>
          <a:off x="762000" y="5486400"/>
          <a:ext cx="2057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77707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77707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592920" y="785880"/>
              <a:ext cx="4686840" cy="5722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560" y="776520"/>
                <a:ext cx="4705560" cy="57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2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1800" dirty="0" smtClean="0"/>
              <a:t>עמודה ראשונה מוכנה, נמשיך לעמודה שנייה.</a:t>
            </a:r>
            <a:endParaRPr lang="en-US" sz="1800" dirty="0" smtClean="0"/>
          </a:p>
          <a:p>
            <a:pPr algn="r" rtl="1"/>
            <a:r>
              <a:rPr lang="he-IL" sz="1800" dirty="0" smtClean="0"/>
              <a:t>נרצה להפוך את </a:t>
            </a:r>
            <a:r>
              <a:rPr lang="en-US" sz="1800" dirty="0" smtClean="0"/>
              <a:t>r(1,1) =2  </a:t>
            </a:r>
            <a:r>
              <a:rPr lang="he-IL" sz="1800" dirty="0" smtClean="0"/>
              <a:t> ל 1.</a:t>
            </a:r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he-IL" sz="1800" dirty="0" smtClean="0"/>
          </a:p>
          <a:p>
            <a:pPr algn="r" rtl="1"/>
            <a:r>
              <a:rPr lang="en-US" sz="1800" dirty="0" smtClean="0"/>
              <a:t>R2 = R2 + R3</a:t>
            </a:r>
          </a:p>
          <a:p>
            <a:pPr algn="r" rtl="1"/>
            <a:r>
              <a:rPr lang="en-US" sz="1800" dirty="0" smtClean="0"/>
              <a:t>R1 = R1 + R3</a:t>
            </a:r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r>
              <a:rPr lang="en-US" sz="1800" dirty="0" smtClean="0"/>
              <a:t>R3 = R3+R2</a:t>
            </a:r>
          </a:p>
          <a:p>
            <a:pPr algn="r" rtl="1"/>
            <a:endParaRPr lang="en-US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r>
              <a:rPr lang="en-US" sz="1800" dirty="0" smtClean="0"/>
              <a:t>  </a:t>
            </a:r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24198"/>
              </p:ext>
            </p:extLst>
          </p:nvPr>
        </p:nvGraphicFramePr>
        <p:xfrm>
          <a:off x="762000" y="7620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03085"/>
              </p:ext>
            </p:extLst>
          </p:nvPr>
        </p:nvGraphicFramePr>
        <p:xfrm>
          <a:off x="762000" y="24384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3995"/>
              </p:ext>
            </p:extLst>
          </p:nvPr>
        </p:nvGraphicFramePr>
        <p:xfrm>
          <a:off x="685800" y="40386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5680" y="792720"/>
              <a:ext cx="6622560" cy="4136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783360"/>
                <a:ext cx="6641280" cy="41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9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sz="1800" dirty="0" smtClean="0"/>
              <a:t>נוכל עכשיו למצוא כבר את המקדם </a:t>
            </a:r>
            <a:r>
              <a:rPr lang="en-US" sz="1800" dirty="0" smtClean="0"/>
              <a:t>Z</a:t>
            </a:r>
            <a:r>
              <a:rPr lang="he-IL" sz="1800" dirty="0" smtClean="0"/>
              <a:t> על ידי</a:t>
            </a:r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he-IL" sz="1800" dirty="0" smtClean="0"/>
          </a:p>
          <a:p>
            <a:pPr algn="r" rtl="1"/>
            <a:r>
              <a:rPr lang="en-US" sz="1800" dirty="0" smtClean="0"/>
              <a:t>R3 = R3 / -11</a:t>
            </a:r>
          </a:p>
          <a:p>
            <a:pPr algn="r" rtl="1"/>
            <a:endParaRPr lang="en-US" sz="1800" dirty="0" smtClean="0"/>
          </a:p>
          <a:p>
            <a:pPr algn="r" rtl="1"/>
            <a:r>
              <a:rPr lang="en-US" sz="1800" dirty="0" smtClean="0"/>
              <a:t>Z = 2</a:t>
            </a:r>
          </a:p>
          <a:p>
            <a:pPr marL="0" indent="0" algn="r" rtl="1">
              <a:buNone/>
            </a:pPr>
            <a:r>
              <a:rPr lang="he-IL" sz="1800" dirty="0" smtClean="0"/>
              <a:t>מכאן נשתמש שוב ב </a:t>
            </a:r>
            <a:r>
              <a:rPr lang="en-US" sz="1800" dirty="0" smtClean="0"/>
              <a:t>R3 </a:t>
            </a:r>
          </a:p>
          <a:p>
            <a:pPr marL="0" indent="0" algn="r" rtl="1">
              <a:buNone/>
            </a:pPr>
            <a:r>
              <a:rPr lang="en-US" sz="1800" dirty="0" smtClean="0"/>
              <a:t>R2 = 3*R3 + R2</a:t>
            </a:r>
          </a:p>
          <a:p>
            <a:pPr marL="0" indent="0" algn="r" rtl="1">
              <a:buNone/>
            </a:pPr>
            <a:r>
              <a:rPr lang="he-IL" sz="1800" dirty="0" smtClean="0"/>
              <a:t>מכאן ש </a:t>
            </a:r>
            <a:r>
              <a:rPr lang="en-US" sz="1800" dirty="0"/>
              <a:t> </a:t>
            </a:r>
            <a:r>
              <a:rPr lang="en-US" sz="1800" dirty="0" smtClean="0"/>
              <a:t>y = -3</a:t>
            </a:r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r>
              <a:rPr lang="en-US" sz="1800" dirty="0" smtClean="0"/>
              <a:t>R1 = R3*4 + R1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מכאן ש </a:t>
            </a:r>
            <a:r>
              <a:rPr lang="en-US" sz="1800" dirty="0" smtClean="0"/>
              <a:t>x = -3</a:t>
            </a:r>
            <a:endParaRPr lang="he-IL" sz="1800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67465"/>
              </p:ext>
            </p:extLst>
          </p:nvPr>
        </p:nvGraphicFramePr>
        <p:xfrm>
          <a:off x="685800" y="5334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62017"/>
              </p:ext>
            </p:extLst>
          </p:nvPr>
        </p:nvGraphicFramePr>
        <p:xfrm>
          <a:off x="762000" y="20574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78835"/>
              </p:ext>
            </p:extLst>
          </p:nvPr>
        </p:nvGraphicFramePr>
        <p:xfrm>
          <a:off x="457200" y="38100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1390"/>
              </p:ext>
            </p:extLst>
          </p:nvPr>
        </p:nvGraphicFramePr>
        <p:xfrm>
          <a:off x="457200" y="53340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14200" y="578520"/>
              <a:ext cx="6844320" cy="595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569160"/>
                <a:ext cx="6863040" cy="59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2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נסתכל על תרגיל נוסף:</a:t>
            </a:r>
          </a:p>
          <a:p>
            <a:pPr algn="r" rtl="1"/>
            <a:r>
              <a:rPr lang="en-US" sz="1800" dirty="0" smtClean="0"/>
              <a:t>X+y+2z = -2</a:t>
            </a:r>
          </a:p>
          <a:p>
            <a:pPr algn="r" rtl="1"/>
            <a:r>
              <a:rPr lang="en-US" sz="1800" dirty="0" smtClean="0"/>
              <a:t>3x-y+14z = 6</a:t>
            </a:r>
          </a:p>
          <a:p>
            <a:pPr algn="r" rtl="1"/>
            <a:r>
              <a:rPr lang="en-US" sz="1800" dirty="0" smtClean="0"/>
              <a:t>X+2y = -5</a:t>
            </a:r>
            <a:endParaRPr lang="he-IL" sz="1800" dirty="0"/>
          </a:p>
          <a:p>
            <a:pPr algn="r" rtl="1"/>
            <a:endParaRPr lang="en-US" sz="1800" dirty="0" smtClean="0"/>
          </a:p>
          <a:p>
            <a:pPr algn="r" rtl="1"/>
            <a:r>
              <a:rPr lang="he-IL" sz="1800" dirty="0" smtClean="0"/>
              <a:t>אחרי ביצוע פעולות שורה נגיע למטריצה הבאה: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הווה אומר ש </a:t>
            </a:r>
            <a:r>
              <a:rPr lang="en-US" sz="1800" dirty="0" smtClean="0"/>
              <a:t>z = 0</a:t>
            </a:r>
          </a:p>
          <a:p>
            <a:pPr algn="r" rtl="1"/>
            <a:r>
              <a:rPr lang="he-IL" sz="1800" dirty="0" smtClean="0"/>
              <a:t>נחזור למשוואות מהמטריצה ונקבל:</a:t>
            </a:r>
          </a:p>
          <a:p>
            <a:pPr algn="r" rtl="1"/>
            <a:r>
              <a:rPr lang="en-US" sz="1800" dirty="0" smtClean="0"/>
              <a:t>X + y + 2z = -2</a:t>
            </a:r>
          </a:p>
          <a:p>
            <a:pPr algn="r" rtl="1"/>
            <a:r>
              <a:rPr lang="en-US" sz="1800" dirty="0" smtClean="0"/>
              <a:t>Y-2z = -3</a:t>
            </a:r>
          </a:p>
          <a:p>
            <a:pPr algn="r" rtl="1"/>
            <a:r>
              <a:rPr lang="en-US" sz="1800" dirty="0" smtClean="0"/>
              <a:t>0x+0y+0x = 0</a:t>
            </a:r>
          </a:p>
          <a:p>
            <a:pPr algn="r" rtl="1"/>
            <a:r>
              <a:rPr lang="he-IL" sz="1800" dirty="0" smtClean="0"/>
              <a:t>כלומר 0 = 0</a:t>
            </a:r>
          </a:p>
          <a:p>
            <a:pPr algn="r" rtl="1"/>
            <a:r>
              <a:rPr lang="he-IL" sz="1800" dirty="0" smtClean="0"/>
              <a:t>יש לנו שלושה נעלמים עם שתי משוואות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4400" dirty="0" smtClean="0">
                <a:solidFill>
                  <a:srgbClr val="FF0000"/>
                </a:solidFill>
              </a:rPr>
              <a:t>במקרה כזה יש לנו אין סוף פתרונות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76952"/>
              </p:ext>
            </p:extLst>
          </p:nvPr>
        </p:nvGraphicFramePr>
        <p:xfrm>
          <a:off x="533400" y="533400"/>
          <a:ext cx="20574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49530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05457"/>
              </p:ext>
            </p:extLst>
          </p:nvPr>
        </p:nvGraphicFramePr>
        <p:xfrm>
          <a:off x="457200" y="2057400"/>
          <a:ext cx="2057400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495300"/>
                <a:gridCol w="514350"/>
                <a:gridCol w="51435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964</Words>
  <Application>Microsoft Office PowerPoint</Application>
  <PresentationFormat>On-screen Show (4:3)</PresentationFormat>
  <Paragraphs>433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אלגברה לינארית </vt:lpstr>
      <vt:lpstr>PowerPoint Presentation</vt:lpstr>
      <vt:lpstr>PowerPoint Presentation</vt:lpstr>
      <vt:lpstr>Gauss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מערכת משוואות ללא פתרון</vt:lpstr>
      <vt:lpstr>PowerPoint Presentation</vt:lpstr>
      <vt:lpstr>מה שנשאר בנושא זה הוא לתרגל עוד פעולות שורה ולפתור מערכת משוואות באמצעות מטריצה ופעולות אלימינציה על שורות</vt:lpstr>
      <vt:lpstr>מקורות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אלגברה לינארית </dc:title>
  <dc:creator>MPFM-Team</dc:creator>
  <cp:lastModifiedBy>MPFM-Team</cp:lastModifiedBy>
  <cp:revision>85</cp:revision>
  <dcterms:created xsi:type="dcterms:W3CDTF">2016-04-11T18:37:00Z</dcterms:created>
  <dcterms:modified xsi:type="dcterms:W3CDTF">2016-04-12T08:16:03Z</dcterms:modified>
</cp:coreProperties>
</file>