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80" r:id="rId4"/>
    <p:sldId id="257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7" r:id="rId17"/>
    <p:sldId id="288" r:id="rId18"/>
    <p:sldId id="289" r:id="rId19"/>
    <p:sldId id="270" r:id="rId20"/>
    <p:sldId id="271" r:id="rId21"/>
    <p:sldId id="272" r:id="rId22"/>
    <p:sldId id="284" r:id="rId23"/>
    <p:sldId id="285" r:id="rId24"/>
    <p:sldId id="273" r:id="rId25"/>
    <p:sldId id="274" r:id="rId26"/>
    <p:sldId id="275" r:id="rId27"/>
    <p:sldId id="276" r:id="rId28"/>
    <p:sldId id="277" r:id="rId29"/>
    <p:sldId id="278" r:id="rId30"/>
    <p:sldId id="281" r:id="rId31"/>
    <p:sldId id="282" r:id="rId32"/>
    <p:sldId id="283" r:id="rId33"/>
    <p:sldId id="2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6:21:24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4465,'0'0,"0"0,-20 0,20 0,-20 0,0 0,1 0,-21 0,20 0,0 0,0 0,-19 0,39 0,-40 0,0 0,20 19,1-19,-1 0,0 20,-20-20,40 0,-20 20,1 0,-1-20,20 20,0-20,-20 20,20 0,0-20,0 19,-20-19,20 20,0-20,-20 20,20 0,0 0,0-20,0 20,0-1,0 1,20 0,0 20,0-40,-20 20,39-20,-39 19,20 1,20 0,-20 0,19-20,-19 20,0 0,0-20,0 0,19 0,-19 0,0 0,20 0,-20 0,0 0,19 0,-39 0,20 0,-20-20,20 0,0 0,-20 20,0-40,0 40,0-39,0 19,0 0,0 0,0 0,0 1,0-1,0 20,0-20,0 0,0 20,0-20,0 20,0-20,0 20,0 0,0-19,0-1,0 20,0 0,20 0,-20 0,0-20,0 20,0-20,0 0,0 20,0-20,0 20,19 0,1 0,-20 0,0 0,0 20,20 0,-20 0,20 0,0 0,-20-1,20 1,-20 0,0 0,19 0,1 0,0 19,-20-19,40 20,-40-20,20-1,0 1,-1-20,-19 20,20 0,0 0,0 0,0-20,19 20,1-1,0 1,0 0,-21-20,1 20,20-20,-40 0,20 0,-20 0,0 20,20-20,-1 0,-19 0,0 0,20 0,-20 0,0-20,0 0,0 20,0 0</inkml:trace>
  <inkml:trace contextRef="#ctx0" brushRef="#br0" timeOffset="1224">13037 4742,'0'0,"0"0,0 0,0 0,20 20,-20 0,0-20,0 20,0-20,0 40,0-40,0 19,0-19,0 20,0 0,0-20,0 20,0-20,0 20,0-20,0 20,0 0,0-20,20 0,-20 19,0-19,0 20,0 0</inkml:trace>
  <inkml:trace contextRef="#ctx0" brushRef="#br0" timeOffset="1744">13077 4564</inkml:trace>
  <inkml:trace contextRef="#ctx0" brushRef="#br0" timeOffset="2720">13256 4762,'19'0,"-19"0,20 0,0 0,-20 0,20 0,-20 0,20 0,-20 0,20 0,0 0,-20 0,0 0,19 0,-19 0,0-20,20 20,0 0,-20 0,20 0,-20 0,20 0,-20 0,0 0,20 0,-1 0,-19 0,0-19,20 19,-20 0,0-20,20 20</inkml:trace>
  <inkml:trace contextRef="#ctx0" brushRef="#br0" timeOffset="3760">13514 4782,'0'20,"0"-20,0 20,-20 0,20-1,0 1,0 0,0 0,-20-20,20 20,0 0,0-20,-20 20,20-20,-20 0,20 19,0-19,0 20,0 0,-20-20,20 0,0 20,0-20,0 0,-19 0,19 20,0 0,-20-20,20 0,0 0,0 19</inkml:trace>
  <inkml:trace contextRef="#ctx0" brushRef="#br0" timeOffset="6952">23078 5973,'0'0,"0"0,0 20,0-1,0 1,0 0,0 0,0 20,0-21,0 1,0 0,0 0,0-20,0 20,0-20,0 20,0-20,0 20,0-1,0-19,0 20,0-20</inkml:trace>
  <inkml:trace contextRef="#ctx0" brushRef="#br0" timeOffset="7392">23058 5735</inkml:trace>
  <inkml:trace contextRef="#ctx0" brushRef="#br0" timeOffset="8432">22364 6151,'0'0,"0"0,0 0,20 0,0 0,-20 0,19 0,-19 0,20 0,0 0,-20 0,20 0,-20 0,20 0</inkml:trace>
  <inkml:trace contextRef="#ctx0" brushRef="#br0" timeOffset="10344">21630 6330,'0'0,"0"20,0-20,0 20,-20-20,20 0,-20 19,0-19,0 0,-39 0,59 0,-20 0,0 0,0 0,0 0,20 0,-19 0,19 0,-20 0,0-39,0 19,20 0,-20-20,0 21,20-21,0 20,0 0,0 0,0 20,0-39,0 39,0-20,0 20,0-20,0 20,0-20,0 20,0-20,20 20,-20-20,20 20,-20-19,20 19,-20 0,0 0,20 0,-20 0,20 0,-1 0,-19 0,20 0,-20 0,0 0,20 0,0 0,-20 0,0 0,0 19,0-19,0 20,0-20,0 20,0 0,0-20,0 20,0-20,0 0,0 20,0-20,0 0,0 19,-20-19,20 20,0-20,0 0,-20 0,20 20,0-20,-20 0,1 0,19 0,0 0,-20 0,0 0,0 0</inkml:trace>
  <inkml:trace contextRef="#ctx0" brushRef="#br0" timeOffset="10976">21094 6032,'0'0,"0"0,0 20,0 0,0 0,0 0,0 19,0-19,0 0,0 20,0-40,0 39,0-39,0 20,0 0,0 0,0 0,0-20,0 20</inkml:trace>
  <inkml:trace contextRef="#ctx0" brushRef="#br0" timeOffset="11879">20439 6112,'0'0,"0"0,0 0,20 0,0 0,19 0,-39 0,20-20,20 20,-40-20,40 20,-20 0,-1 0,21 0,-40 0,20 0,0 0,0 0,-20 0,0 0,19 0,-19 20,20 0,0-20,-20 19,0-19,20 20,-20-20,0 20,0 0,0-20,0 20,0 0,0 0,0-1,0 1,0-20,0 20,0-20,0 20,0-20,0 20,0 0,0-20,0 0,0 19,0-19</inkml:trace>
  <inkml:trace contextRef="#ctx0" brushRef="#br0" timeOffset="12880">19824 6171,'20'0,"0"0,-20-20,19 0,-19 20,20 0,0 0,-20-19,20 19,-20 0,20 0,-20 0,0 0,39 0,-19 0,0 0,20 0,-20 0,0 0,19 0,-19 0,0 0,-20 19,0-19,0 0,0 20,20-20,-20 20,0 0,0 0,0-20,0 20,0 0,20-1,-20-19,0 20,0 0,0-20,0 20,0-20,0 0,0 20,0-20,0 0</inkml:trace>
  <inkml:trace contextRef="#ctx0" brushRef="#br0" timeOffset="13472">20042 6350</inkml:trace>
  <inkml:trace contextRef="#ctx0" brushRef="#br0" timeOffset="16775">13593 4742,'0'0,"0"0,0 0,20 0,-20 0,20 0,-20 0,19 0,1 0,-20 0,20 0,-20-19,20 19,0-20,-20 20,20 0,-20 0,0 0,0-20,20 20,-20 0,0 0,-20 0,20 0,0 0,-20 0,0 0,20 0,-20 0,20 20,0-20,-20 0,0 0,20 0,-19 0,19 0,-20 0,20 0,-20 0,0 20,0-20,0 0,1 0,19 0,-20 0,0 0,20 0,-20 0,20 0,-20 0,20 0,-20 0,1 0,19 0,-20 0,20 0,-20 0,20 0,-20 0,20 0</inkml:trace>
  <inkml:trace contextRef="#ctx0" brushRef="#br0" timeOffset="18607">23019 6945,'0'0,"20"0,-20 0,19 0,21 0,-20 0,20 0,-20 0,19 0,-39 0,40 0,-40 0,20-20,-20 20,20 0,-20-20,0 20,19 0,-19 0,20 0,-20 0,20-19,-20 19,20 0</inkml:trace>
  <inkml:trace contextRef="#ctx0" brushRef="#br0" timeOffset="19423">23237 6965,'0'20,"0"-20,0 20,0-20,0 19,0-19,0 40,0-20,0 0,0 0,0-20,0 20,0-1,0-19,0 20,0-20,0 20,0 0,0 0,0-20,0 20,0-1,0 1,0-20,0 0,0 0,-20 20,20 0,0-20,0 0,-20 0,20 20,0-20,-19 0,-1 0,20 0,-20 0,20 0,-20 0,0 0</inkml:trace>
  <inkml:trace contextRef="#ctx0" brushRef="#br0" timeOffset="19943">22741 7203,'0'0,"0"0,0 0,20 0,0 0,-20 0,19 0,1 0,0 0</inkml:trace>
  <inkml:trace contextRef="#ctx0" brushRef="#br0" timeOffset="21471">21868 7104,'0'0,"0"0,-20 0,0 0,-20 0,21 0,-21-20,0 20,20 0,20 0,-19 0,-1 0,0 0,0 20,20-20,0 0,-20 0,20 20,0-20,0 0,-20 20,20-20,-20 19,1-19,19 20,0-20,0 20,0-20,0 20,0 0,0-20,0 0,0 20,0-20,0 0,0 19,19-19,-19 20,20 0,-20 0,20-20,-20 0,20 0,-20 0,0 0,0 0,20-20,-20 20,40-20,-40 20,0-20,0 20,0-19,0-1,0 20,0-20,0 20,0-40,-20 40,20-20,-20-19,0 39,20-20,0 20,0-20,-20 20,20-20,0 20,0-20,-20 0,20 1,-39 19,39-20,0 20,-20-20,0 20,20 0,0 0,0-20,-20 20,20 0,-40-20,40 0,-19 20,19-19</inkml:trace>
  <inkml:trace contextRef="#ctx0" brushRef="#br0" timeOffset="22399">21392 7084,'0'0,"-20"0,20 20,0-20,0 0,-20 20,20-20,-20 39,20 1,0-20,-20 20,20-40,-20 39,20-39,0 20,0 0,0 0,-20-20,20 20,-19-20,19 0,-20 0,20 0,-40-40,0-20,21 41,-1-21,0 20,20 0,0 20,0-20,-20 20,20-19,0-1,0 20,0 0,-20 0,20 20,0-1,0-19,0 40,0-40,-20 40,20-40,0 20,0-20,0 19,0-19,0 20,0 0,-19-20,-1 0</inkml:trace>
  <inkml:trace contextRef="#ctx0" brushRef="#br0" timeOffset="23184">20935 7084,'0'0,"-20"0,20 0,0 20,0 20,0-21,0-19,0 20,0 0,0 0,0 0,0 0,0-1,0 1,0 0,0-20,0 20,0 0,0-20,0 20,-20-20,1 0,19 0,0-20</inkml:trace>
  <inkml:trace contextRef="#ctx0" brushRef="#br0" timeOffset="24375">20558 7084,'0'-20,"0"20,0 0,60 0,-40 0,19 0,-19 0,0 0,0 0,-20 0,0 0,0 0,0 20,0-20,0 20,0 0,0 0,0-20,0 19,0-19,0 0,-20 0,20 20,0-20,-20 0,20 20,0-20,-20 0,20 0,0 0,0 20,0-20,0 0,20 20,0 0,-20-1,0-19,0 0,0 20,0 0,0-20,0 20,0-20,0 20,0 0,0-20,0 19,0-19,0 0,0 20,0-20,0 0,-20 0</inkml:trace>
  <inkml:trace contextRef="#ctx0" brushRef="#br0" timeOffset="26071">20141 7144,'0'0,"0"0,0 0,20 0,-20 0,20 0,-20 0,20 0,20 0,-21 0,21 0,0 0,-20 0,0 0,-1 0,-19 19,0-19,0 0,20 20,-20 0,0-20,20 20,0-20,-20 40,20-40,-20 19,0-19,20 0,-20 20,0 0,0-20,0 20,0-20,0 20,19-20,-19 20,0-1,0-19,0 0,0 20,0-20,0 20,0 0,0-20,0 20,0-20</inkml:trace>
  <inkml:trace contextRef="#ctx0" brushRef="#br0" timeOffset="26751">20399 7441,'-19'0,"19"0,-20 0,20 0,0 0,0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03:45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4941 5715,'0'20,"0"-1,0-19,0 20,0 20,0-20,0 0,0 0,0-1,0 1,0 0,0 0,0 0,20-20,-20 39,0-39,0 20,0-20,0 20,20 0,-20 0,0-20,0 39,0-39,0 20,0-20,0 20,0 0,0-20,0 20,0-20,0 20,0 0,0-1,0-19,0 20,0-20,0 20,0 0,0-20,0 0,0 20,0-20,0 20,0-1,0-19,0 20,0-20,0 20,20-20,-1 0,21 0,20 0,-21 0,21 0,-1-20,21 20,-21 0,21 0,-41 0,1-20,20 20,-21-19,1 19,39 0,-39 0,20-20,-1 20,1-20,-1 20,-19 0,19 0,-19 0,0 0,-1 0,1 0,0 0,-20 0,0-20,39 20,-59 0,20-20,20 20,-21 0,21 0,0 0,-20 0,0 0,19 0,-39 0,20 0,-20 0,20 0,-20 0,20 0,0 0,-1-20,1 20,0 0,20 0,-1 0,1 0,-20 0,20 0,-20 0,-1 0,-19 0,20-19,-20 19,20 0,0 0,-20 0,20 0,-20 0,20 0,-1 0,-19 0,20 0,-20 0,20 0,-20 0,20 0,0 0,-20 0,20 0,-20 0,39 0,-39 0,20 0,-20 0,40 19,-20-19,0 0,-1 0,1 0,0 0,-20 0,20 0,-20 0,0 20,20-20,0 0,19 0,-19 20,0 0,40-20,-41 0,1 0,0 0,-20 0,0 0,20 0,-20 0,0 0,0-20,20 20,-20 0,20 0,-20-20,19 20,-19-20,40 20,-40 0,20 0,-20 0,20 0,-20-19,20 19,-20 0,20 0,19 0,1 0,0 0,-1 0,1 0,0 0,-21 0,1 0,-20 0,20 0,-20 0,20 0,0 0,-20 0,0 0,20 0,-20 0,0-20,0 0,0-20,0 20,0 0,0 1,0-1,0 0,0-20,20 20,-20 1,0-1,0 0,0-20,0 40,0-20,0 1,0-1,0 20,0-20,0 20,0-20</inkml:trace>
  <inkml:trace contextRef="#ctx0" brushRef="#br0" timeOffset="1208">6489 5834,'0'0,"0"20,0-20,0 20,-20-1,-20 21,21-40,-21 40,0-20,20-1,-19 21,-1-40,40 20,-40-20,40 20,-20 0,20-20</inkml:trace>
  <inkml:trace contextRef="#ctx0" brushRef="#br0" timeOffset="1768">6191 5874,'20'0,"0"0,-20 0,0 0,20 0,-20 0,0 0,20 0,-1 19,-19 1,20-20,-20 0,20 20,0-20,0 0,-20 20,40-20,-40 0,19 20,1-20,0 0</inkml:trace>
  <inkml:trace contextRef="#ctx0" brushRef="#br0" timeOffset="3184">6668 5973,'0'0,"0"0,0 0,19 0,1 0,-20 0,20 0,0 0,0 0,0 0,-20 0,19 0,1 0,-20 0,0-20,0 20,0-20,0 0,0 20,0 0,0-20,-20 20,20 0,0 0,-19 0,19-19,0 19,-20 0,0 0,0 0,20 0,-20 0,20 0,-20 0,1 0,19 0,0 0,-20 0,20 0,-20 0,0 0,20 19,0-19,0 0,0 20,0 0,0-20,0 20,0-20,0 0,0 20,0-20,0 0,0 20,0-1,20-19,-20 0,0 20,0-20,0 0,20 0,-20 20,0-20,0 20,20-20,-20 0,19 0,-19 20,0-20,20 0,-20 0,20 0,-20 0,40 0,-40 0,20 0,-20 0,0 0,0 0</inkml:trace>
  <inkml:trace contextRef="#ctx0" brushRef="#br0" timeOffset="4344">7283 5933,'0'0,"-20"0,20-20,0 20,-20 0,20-20,0 20,-20 0,0 0,20 0,-20 0,1 0,-1 0,0 0,0 0,0 0,20 0,0 0,0 0,-20 20,20-20,0 20,0-20,0 20,0 0,0-20,0 0,0 0,0 20,20-20,-20 0,0 19,20-19,-20 0,0 20,0-20,0 20,0-20,0 20,0-20,0 0,0 0,-20 0,20 20,0-20,-20 0,20 0,-19 20,-1-20,20 0,-20 0,20 0,-20 0,20 0</inkml:trace>
  <inkml:trace contextRef="#ctx0" brushRef="#br0" timeOffset="7528">4663 8989,'0'0,"0"20,0 39,-20 1,20-1,0 1,0-1,-19-19,19 0,0 0,0-1,0-19,0 20,0-1,0 1,0-20,0 20,0-1,0 1,-20 0,20-1,0 1,0 20,-20-41,20 1,0 20,0-40,0 20,0 0,0 0,0-20,0 0,0 0,0 0,20 0,-20 0,20 0,19 19,21-19,19 0,40 0,-20 0,1-19,-1-1,0 0,0 20,1 0,-21 0,-39 0,-1 0,1 0,20 0,-41 0,21 0,-20 0,20 0,-1 0,-19 0,20 0,19 0,1 0,-1 0,1 0,-1-20,-19 20,0-20,19 0,1 20,-20-20,-1 20,1 0,0 0,-20 0,-1 0,21-19,0 19,-20-20,39 20,-19 0,-1-20,-19 20,0 0,0-20,20 0,-40 20,20 0,-1 0,1 0,0 0,0 0,0-20,19 20,-19 0,20 0,0 0,-21 0,-19 0,20 0,0 0,0 0,-20 0,20 0,0 0,-20 0,20 0,-20 0,39 0,-19 0,0 0,20 0,-21 20,1-20,-20 0,20 0,-20 0,0 0,20 0,0 0,39 20,-19-20,39 0,-19 0,-20 20,19-20,-39 0,0 0,0 0,0 0,-20 0,19 0,1 0,0 0,20 0,-20 0,-1 0,-19 0,0-20,0 20,0-20,20 20,-20-39,0-1,0 20,0-20,20 1,-20-1,0 0,0 1,0-1,0 20,0 0,0-19,0 19,0 20,0-40,0 20,0 0,0 0,0 1,0-1,0 20,0-20,0 0,0 0,0 0,0 1,0 19,0-20</inkml:trace>
  <inkml:trace contextRef="#ctx0" brushRef="#br0" timeOffset="8239">6469 9505,'-20'0,"20"0,-20 40,-39-1,19 1,0 20,-19-21,19-19,1 20,-1-20,20-1,0-19,20 20</inkml:trace>
  <inkml:trace contextRef="#ctx0" brushRef="#br0" timeOffset="8720">6092 9584,'20'0,"0"0,-20 0,0 0,20 0,-1 0,-19 20,20-20,-20 0,20 0,-20 0,20 20,0 0,0-20,-20 20,39 0,-19-20,0 0,0 19,-20-19,40 0,-40 0</inkml:trace>
  <inkml:trace contextRef="#ctx0" brushRef="#br0" timeOffset="9904">6548 9644,'20'0,"-20"0,20 0,0 0,20 0,19 0,-39 0,20 0,-20 0,-20 0,19-20,-19 20,0-20,0 20,0 0,-19 0,-41 0,40 0,0 0,-19 0,39 0,-40 20,40-20,0 0,-20 0,20 20,0-20,0 0,0 20,-20-20,20 20,0-20,0 0,0 19,0-19,0 20,0-20,0 20,0-20,0 20,0-20,0 20,20-20,-20 0,20 0,0 20,-20-20,20 0,-20 0,20 0,-20 19,19-19,-19 0,20 0,-20 0,20 0,-20 0,20 0,0 0,-20 0,20 0,-20 0</inkml:trace>
  <inkml:trace contextRef="#ctx0" brushRef="#br0" timeOffset="10840">6787 9664,'0'0,"0"0,0 0,0 0,0 0,-20 0,0 0,20 0,-20 0,20 0,-20 0,20 0,-20 0,1 0,19 0</inkml:trace>
  <inkml:trace contextRef="#ctx0" brushRef="#br0" timeOffset="12384">7203 9604,'0'0,"0"-20,-20 20,20 0,0 0,-19 0,19 0,0-20,-20 20,0 0,20 0,-20 0,20 0,-40 0,21 0,-1 0,20 0,-20 0,20 0,0 20,0 0,0-20,0 20,0-20,0 20,0-20,0 0,0 20,0 0,20-20,0 0,-20 19,0-19,19 0,-19 0,0 20,0 0,0-20,0 20,0-20,0 0,0 0,0 20,0-20,-19 0,19 0,-20 0,20 0,-20 0,20 0,-20 0,0 0,20 0</inkml:trace>
  <inkml:trace contextRef="#ctx0" brushRef="#br0" timeOffset="15727">4624 12283,'0'0,"0"0,0 20,0 0,0 19,0 1,19 20,-19-21,0 1,0-20,20 39,-20-39,20-20,-20 40,0 0,20-21,0 21,0-20,-20 0,0 19,0-19,0 0,0-20,0 20,0-20,0 20,19 0,-19 0,20-1,-20 21,0-40,0 20,0-20,0 0,20 0,20 0,19 0,41 0,-1 0,20 0,20 0,-40 0,20 0,-40 0,-39 0,0 0,19 0,-19 0,-20 0,20 0,-1 0,41 0,-21 0,-19-20,19 20,-19-20,-20 20,39 0,-39 0,0 0,20 0,-20 0,0 0,19 0,21-20,-1 20,1-19,-1-1,-19 20,20 0,-41 0,-19-20,40 20,-40 0,20 0,0 0,19 0,1 0,0 0,0 0,-21 0,21 0,-40 0,20 0,-20 0,20 0,-20 0,39 0,1 0,0 0,-1 0,1 0,20 0,-60 0,20 0,-20-20,0 20,0 0,19-20,-19 20,20 0,-20 0,20-20,0 0,20 20,-1 0,-19 0,-20 0,20 0,0 0,-20 0,20 0,-20 0,20 0,-1 0,-19-19,0-1,0 0,0 0,0-20,0 1,0-21,0-19,0 59,0 0,0 0,-19 0,19 1,0 19,0-20,0 20,0-20,0 0,0 20,0-20</inkml:trace>
  <inkml:trace contextRef="#ctx0" brushRef="#br0" timeOffset="17111">5735 12660,'0'0,"0"0,0 0,0 0,20 40,-20-40,0 20,0-1,0 1,0 0,20 0,-20 0,0-20,0 20,0-1,19-19,-19 0,0 20,0-20,0 20,0-20,0 0,0 0,0 0,0 0,0-20,0 20,0-39,20 19,-20 0,0 0,20 20,0-20,-20 0,0 20,0 0,0-19,0 19,20 0,-20-20,0 20,20-20,-1 20,-19 0,0 0,20-20,-20 20,0 0,20 0,-20 0,0 0,20 0,-20 0,20 0,-20 20,0-20,0 20,0-20,0 20,20-20,-20 0,0 19,0 1,0-20,0 0,0 20,0-20,0 20,0-20,19 0</inkml:trace>
  <inkml:trace contextRef="#ctx0" brushRef="#br0" timeOffset="18528">6370 12680,'0'0,"0"0,0 0,0 0,-20 20,20 0,-20-20,20 19,-20-19,20 20,0-20,0 20,0 0,0-20,0 20,0-20,0 20,0-1,0-19,0 20,0-20,0 0,0 20,0-20,0 0,20 20,-20 0,20-20,0 0,-20 0,20 0,-20 0,20 0,-1 20,1-20,0 0,0 0,0 0,0 0,-20-40,19 40,-19-20,20 20,-20-20,20 20,-20-20,0 20,0 0,0-19,0 19,0-20,0 0,0 20,0-20,0 20,0-20,0 20,0-20,0 1,0 19,0-20,0 20,0-20,0 20,0-20,-20 20,20 0,-20 0,20 0,-19 0,-1-20,0 20,20 0,-20 0,0 0,20 0,-20 0,1 0,-1 0,-20 0,20 0,20 0,0 0,0 0,0 0,0 0,0 20,0-20,20 20,-20-20</inkml:trace>
  <inkml:trace contextRef="#ctx0" brushRef="#br1" timeOffset="42694">3949 5695,'20'0,"-20"20,0-20,0 20,20-1,-20 1,0 20,0-20,0 0,0 0,19-1,-19 21,0-20,20 0,-20 19,0-39,0 20,0 20,0-20,0 0,20-1,-20 1,20-20,-20 20,0 0,0 0,0-20,0 20,0-20,0 39,0-19,0-20,0 40,0-20,0 0,0-1,0 1,0-20,0 20,0-20,0 20,0-20,0 20,0 0,0-1,0-19,0 20,0 0,0 0,0-20,0 40,0-40,0 20,0-20,0 19,0 1,0-20,0 20,0-20,0 20,0-20,0 20,0 0,0-20,40 0,-20 0,-1 19,41-19,-20 20,19-20,-19 20,19-20,1 0,-20 0,39 0,-20 0,-19 0,20 0,-1 0,-19-20,0 20,-1 0,-19 0,0 0,20 0,-1 0,-19 0,20-20,19 20,-19 0,20 0,-21-19,21 19,-1 0,1-20,-1 20,-19-20,20 20,-1-20,-19 20,19 0,21 0,-1 0,-19 0,-1 0,1 0,-1 0,1 0,-21 0,21 0,19 0,-19 0,19 0,21 0,-21 0,-20 0,-19 0,0 0,-1 0,21 0,-20 0,-1 0,1 0,0 0,19 0,1 0,19 0,-19 0,-1 0,-19 0,0 0,-1 0,1 0,20 0,-21 0,-19 0,20 0,39 0,1 0,-1 20,0-20,1 0,-1 0,-19 0,-1 0,-19 0,-1 0,1 0,0 0,-20 0,-20 0,39 0,-19 0,0 0,20 0,-20 0,19 0,-19 0,20 0,-20 0,-1 0,-19 0,20 0,-20 0,20 0,-20 0,40 0,0 0,-21 0,1 0,20 0,-20 0,0 0,-20 0,19 0,-19 0,0 0,0-20,20 20,0 0,-20 0,0 0,20 0,-20-20,0 0,0 20,0-19,0 19,0-20,0 0,0 0,0 0,0 0,0-19,0-1,0 20,0 0,0 0,0-19,0 19,-20-20,20 20,0 1,0-1,0 0,0-20,0 20,0 0,0 1,0 19,0-40,0 40,0-20,0 20,0-40,0 40,0-19,0-1,0 0,0 20,0-20,20 20,-20-20,0 0</inkml:trace>
  <inkml:trace contextRef="#ctx0" brushRef="#br1" timeOffset="50789">3711 8989,'20'0,"-20"20,0 19,0-19,0 0,0 20,19 19,-19-39,0 20,0 0,0 19,0 1,0-1,0-19,20 0,-20 19,0-19,0 19,0-19,0 0,0-1,0 1,0 20,0-41,0 21,0-20,0 20,0-20,20-1,-20 21,0-20,0 0,0 19,0-19,0 0,0-20,0 20,0-20,0 40,0-40,0 19,0 1,0 0,0 0,0 0,0 0,0 0,0-1,0 1,20-20,-20 20,0 0,0-20,0 20,0-20,0 20,20-20,-20 0,20 0,-20 0,59 0,21 0,-1 0,40 0,0 0,-20 0,20 0,-19 0,-1 0,-20 0,-19 0,19 0,0 0,1 0,-21 0,41 0,-21 0,-19 0,19 0,-20 0,21 0,-1 0,20 0,-19 0,-1-20,-19 20,39-20,-20 20,1 0,39 0,-40 0,20 0,1-20,-21 20,0 0,1-20,-21 20,1 0,-1 0,1 0,-1 0,1-20,19 20,-19 0,-1 0,40 0,-39 0,0 0,-1 0,-19 0,19 0,-19 0,0 0,19 0,-19 0,0 0,-21-19,41 19,-1 0,-19-20,0 20,0 0,-1-20,1 20,-20 0,0 0,19 0,1 0,-40 0,40 0,-21 0,1 0,20 0,-40-20,20 20,0 0,0 0,19-20,-39 20,20 0,-20 0,20 0,-20-20,20 20,-20-20,0 1,20-21,-20 20,19 0,-19 0,20 1,0-21,-20 20,0 0,0-19,0 19,0-20,0 0,0-19,0-1,0 21,0-1,0 20,0-39,0 39,0 0,0-20,0 20,0 20,0-39,0 19,0 0,0 20,0-20,0 20,0-20,0 0,0 20,0-19,0 19,0-20,0 0,0 0,0 20,0-20,0 20,0-20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32:32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 10338,'0'0,"0"0,0 20,0-20,0 20,-19 20,19-1,-20 1,0 0,0 19,0 1,0-1,-39 1,39-20,0 19,0-39,20 0,-20 20,1-40,19 19,0-19,0 20,0-20,0 0</inkml:trace>
  <inkml:trace contextRef="#ctx0" brushRef="#br0" timeOffset="639">1290 10358,'0'0,"0"0,0 40,20-20,0 0,-1 19,1 1,20 19,-40 1,40-20,-1-1,-39 1,60 20,-60-21,20 1,0-20,-20 0,19 0,-19-20,20 0,-20 19,0 1,0-20,0 0</inkml:trace>
  <inkml:trace contextRef="#ctx0" brushRef="#br0" timeOffset="1479">1131 10755,'0'0,"0"0,0 0,20 0,-20 0,20 0,0 0,39 0,-39 0,20 0,19-20,-19 20,19 0,-39-20,0 20,0 0,-20 0,20 0,0 0,-20 0,20 0,-20 0,19 0,1 0,-20 0,20 0,-20 0,40 0,-1 0,-39 0,20 0,-20 0,20 0</inkml:trace>
  <inkml:trace contextRef="#ctx0" brushRef="#br0" timeOffset="2031">1766 10636,'0'0,"20"0,0 0,0 0,-20 0,39 0,-19 0,20 0,-20 0,39-20,-39 20,0 0,-20-20</inkml:trace>
  <inkml:trace contextRef="#ctx0" brushRef="#br0" timeOffset="2735">1905 10795,'0'0,"0"0,20 0,-20 0,20 0,0 0,19 0,-19 0,20 0,-1 0,1 0,0 0,-40 0,39 0,-39 0</inkml:trace>
  <inkml:trace contextRef="#ctx0" brushRef="#br0" timeOffset="4055">2957 10041,'0'0,"0"0,-20 20,0 19,0 1,0 0,-19-1,19 41,0-41,-20 41,40-21,-20 40,1-59,19 0,0 19,0-19,0-20,0 0,0 19,0-19,0 0,0 0,19-20,1 40,-20-20,40-1,-40 1,40 0,-40 0,20 0,-1 0,-19-20,0 19,20-19,-20 40,0-40,0 20,0-20,0 20,0-20,0 20,-20-1,20-19,-19 20,-1-20,0 20,0 0,20-20,-20 20,20 0,-20 0,20-20,0 19,-20 21,1-20,19 20,0-21,0 21,0-20,0 39,0-39,0 0,0 0,0 0,0 0</inkml:trace>
  <inkml:trace contextRef="#ctx0" brushRef="#br0" timeOffset="5271">5556 9961,'0'0,"0"0,0 20,20 40,0-1,20 1,-40-21,39 41,1 19,-20 20,20-40,-21 21,1-41,-20-19,0 0,0-40,0 19,0-19,0 0,-20 40,1-40,-1 20,20-20,0 20,-20-20,20 20,0-20,0 20,0-1,0 1,-20 0,20 0,0 20,0-21,0 1,0 0,20 0,-20 0,0 0,0-1,0 1,0 0,0 0,0 40,0-21,0 1,0-20,-20 39,20-19,-20-20,20 19,-20-19,20 0,0 0,0-20</inkml:trace>
  <inkml:trace contextRef="#ctx0" brushRef="#br0" timeOffset="8527">6568 10557,'-20'0,"20"0,0 0,-19 0,19 0,-20 19,0-19,20 20,-20 0,-20 0,21 0,19-20,-20 20,20 0,-40-1,40 1,-20-20,20 20,-20-20,20 20,-20-20,20 20</inkml:trace>
  <inkml:trace contextRef="#ctx0" brushRef="#br0" timeOffset="9111">6290 10517,'20'0,"-20"0,20 20,-20-20,20 39,0-39,0 40,0-20,-1 20,-19-40,20 39,0-39,0 20,-20-20,0 20,20-20,-20 20,0 0,20 0,-1-1,1 1,-20-20</inkml:trace>
  <inkml:trace contextRef="#ctx0" brushRef="#br0" timeOffset="11255">7183 10299,'0'0,"0"19,0-19,0 20,20-20,-20 40,0-20,0 0,0 0,0-1,0 1,0 20,0-40,0 20,0 19,0-19,0 0,0 20,20-20,-20 0,0 19,0-19,0 0,0 0,0 0,0-20,0 0,0 19,0-19,0 0,0-39,0-21,-20 21,20-21,0 20,0 1,0-21,0 40,20-19,-20-1,0 40,20-40,-20 20,0 0,20 1,-20 19,0 0,20 0,-20-20,19 20,1 0,20 0,-20 0,0 0,19 0,-39 20,20-20,-20 19,0-19,0 20,0 0,0 0,0-20,0 20,0-20,0 40,-20-40,-19 39,-1-19,20-20,-20 20,21-20,-1 0,20 0,-20 0,20 0,-20 0,20 0,0 20,20-20,-20 0,40 20,-21-20,1 0,0 19,-20 1,20-20,-20 0,0 20,0-20,0 20,20-20,-20 20,0-20,0 20,20-20,-20 20,0-20,0 0,0 19,0 1,20-20,-20 20,0-20,0 20,0 0,0-20,0 0,0 20,0-20,-20 0,20 0,0 0,-20 0,0 0,20 19,0-19,-20 0,20 0,-20 0,0 0</inkml:trace>
  <inkml:trace contextRef="#ctx0" brushRef="#br0" timeOffset="12551">7997 9961,'0'0,"0"0,-20 0,20 40,-20-20,1 20,-1-21,-20 1,20 40,0-21,0-19,1 40,-1-40,0 19,20 1,-20-20,0 20,20-1,0 1,0-20,0 19,0 1,0-20,0 0,0 0,0 0,-20 19,20-39,0 20,0 20,0-20,20 19,0-19,-20 0,40 20,-40-40,0 20,0-1,0-19,0 20,0-20,0 20,0 0,0-20,0 20,0 0,-20-1,20 1,-20-20,20 20,-40 0,40 20,0-21,-19 1,-1 40,20-40,0 0,0-1,0-19,0 40,0-40,0 20,20-20,-20 0,0 20,0 0,0-20,0 19,0 1,0 0,0 20,19-1,1-19,-20 20,20-40,0 20,-20-20,0 0,20 0,-20 20,0-20</inkml:trace>
  <inkml:trace contextRef="#ctx0" brushRef="#br0" timeOffset="13894">10398 9941,'20'0,"-20"0,0 60,20-20,-20 19,20 40,-20-19,20-1,-20 40,19-39,1 19,-20-20,0-39,20 19,-20-39,0 20,0-20,0 20,0-21,0 1,0 20,0-40,-20 40,20-40,0 19,0-19,-20 20,20-20,0 20,0 0,0 20,0-21,0 41,0-40,40 39,-20-39,0 20,0-40,-20 20,0 0,-40 19,-20 1,21 0,-1 19,-20-39,21 40,-1-21,20-19,0 20,20-40,0 20,0-20,0 0</inkml:trace>
  <inkml:trace contextRef="#ctx0" brushRef="#br0" timeOffset="15830">11291 10834,'0'0,"40"0,-40 0,20 0,39 0,-19 0,39 0,1 0,39 0,-40 0,20 0,0 0,-39 0,0 0,-1 0,-19 0,-20-19,-1 19</inkml:trace>
  <inkml:trace contextRef="#ctx0" brushRef="#br0" timeOffset="16462">11609 11311,'0'0,"0"0,19 0,41 0,-20 0,-1 0,1 0,20 0,-1 0,-19 0,19 0,-39 0,0 0,20 0,-40 0,20 0</inkml:trace>
  <inkml:trace contextRef="#ctx0" brushRef="#br0" timeOffset="17878">13097 9941,'0'0,"0"0,20 20,0 20,-20-20,0 0,19 19,-19 1,0-20,0 20,0-1,0-19,0 20,-19-1,-1 1,20-20,-20 20,20-20,-20-1,20 21,0-20,-20 0,20 0,0-1,0 1,0 0,40 20,-40 0,40-21,-40 1,19 0,1-20,-20 20,0-20,0 20,0 0,0-1,-20 1,1 0,-21 20,20 19,-20-19,21-20,-21 59,20-59,0 20,0 19,0-19,20-20,-19 20,19-21,-20 1,20 20,0-40,0 20,0 0,0-1,0 21,-20-20,20 0,0 19,0-19,0 0,0 20,0 0,0-21,0 1,0 20,0-20,-20 0,20 19,0-19,0 0,0 40,0-21,0 1,20-20,-20 19,0-39,0 20,20-20,-20 0,0 20,0 0,0-20,0 0,0 20,0-20,20 0,-20 20</inkml:trace>
  <inkml:trace contextRef="#ctx0" brushRef="#br0" timeOffset="29294">20002 9862,'0'0,"0"0,0 0,0 20,0 20,20-1,20 41,20 19,-21 20,21-20,-40-39,-1-1,-19 1,20-21,-20 21,0-20,0-1,-20 21,1-40,19 19,-20 1,20 0,0 0,0-1,0 21,0-1,20 1,-1-40,1-1,-20 41,40-40,-20 20,0-1,19 1,-39-20,0-20,0 20,0-1,0 1,-19 0,-1 0,-20 0,40 0,-20-1,0 1,20 0,-39 20,39-20,0 0,-20 19,20-19,-20 0,20 0,0 0,0-1,0-19,0 20,0 0</inkml:trace>
  <inkml:trace contextRef="#ctx0" brushRef="#br0" timeOffset="31269">1607 14466,'0'0,"20"0,-20 0,20 0,0 0,39 0,1 0,19 0,40 0,-39 0,39 20,-40-20,1 0,-1 0,-39 20,-40-20,19 0</inkml:trace>
  <inkml:trace contextRef="#ctx0" brushRef="#br0" timeOffset="31944">1726 14922,'0'20,"0"-20,20 0,0 0,20 0,-1 0,21 20,-20-20,19 0,-19 0,19 0,21 0,-21 0,21 0,-21 0,-19 0,-20 0,19 0,1 20,-20-20,0 0,-20 0,20 0,-20 0,20 0</inkml:trace>
  <inkml:trace contextRef="#ctx0" brushRef="#br0" timeOffset="33263">4207 13910,'0'0,"20"0,-20 0,0 20,20 20,-20-20,0 19,0 1,0 19,0-19,0 20,0-21,0 1,0 20,0-21,0-19,0 20,19 19,21 1,-20-40,39 39,-19-59,0 40,0-20,-1-20,-19 40,20-21,-40-19,0 20,0-20,0 40,0-20,0 0,-20 39,0-39,-20 20,1 19,19 1,-20-21,0 21,1-20,19-1,0 1,0 0,20-1,0-19,0 0,0 0,0 20,0-40,0 19,0 21,20-20,-20 0,0 19,20 1,20 20,-21-21,1 21,0-40,-20 19,40-19,-40 0,20-20,0 40,-20-40,19 0,1 0,0 0,-20 0,40 0,-40-20</inkml:trace>
  <inkml:trace contextRef="#ctx0" brushRef="#br0" timeOffset="34469">7541 13950,'19'0,"-19"40,40 39,-20 40,0-40,0 21,0 19,-1-20,21 20,-40-40,20 21,-20-61,0 21,0-21,20 21,-20 0,0-21,0 1,0-20,0 39,-20-39,20 0,-20 20,20-21,0 21,20 0,20 0,-1-1,1 1,-20 0,-20-1,20-19,-20 0,0 20,0-20,0-1,0 21,0-20,-20 0,0 0,20-1,-40 1,40-20,-20 20,20 0,0 0,-19-20,19 20,0 0,0-20,0 19,0-19,-20 0,20 20,0-20,-20 0,20 20,0-20,0 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39:4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11628,'0'0,"20"0,0 20,-20 20,0-1,20-19,-20 0,19 20,-19-1,20 1,-20 20,20-21,0-19,-20 20,20 39,-20-59,20 20,0 0,-20-1,0-39,19 40,1-20,-20 0,0-1,20 1,-20 0,0-20,0 20,0 0,0-20,20 20,-20-20,0 19,20-19,-20 0,0 20,0 0,0-20,0 20,0-20,20 0,39 0,-19-20,19 20,21-20,19 0,20 1,-40-1,1 0,19 0,-59 0,-21 20,21 0,-20 0,0-20,-20 20,40-19,-40 19,19 0,1 0,0 0,40 0,-60-20,39 20,-19 0,0 0,0 0,0 0,0 0,-1 0,-19 0,20 0,-20 0,20 0,0 0,-20 0,20 0,-20 0,20 0,-20 0,19 0,1 0,-20 0,0 0,0-20,0 20,0-20,0 0,0 20,20-20,-20 20,0-39,0 39,0-20,20-20,-20 20,0 0,0-19,0 39,0-40,0 40,0-20,0-19,0 39,0-40,0 40,0-20,20-20,-20 40,0-39,0 39,0-20,0 0,0 0,0 20,0-20,0 20,0-20,0 20,0-19,0 19,20 0,-20-20</inkml:trace>
  <inkml:trace contextRef="#ctx0" brushRef="#br0" timeOffset="1031">4703 12620,'0'0,"-20"20,20-20,0 0,0 20,-20 0,20 0,-39-20,39 39,-20-39,0 20,20-20,-20 20,20-20,0 0,-20 20,20 0,-20-20,1 0</inkml:trace>
  <inkml:trace contextRef="#ctx0" brushRef="#br0" timeOffset="1503">4544 12680,'0'0,"20"0,-20 0,0 0,20 20,-20-20,20 0,-20 20,0-20,0 19,20-19,-20 0,0 0,19 0</inkml:trace>
  <inkml:trace contextRef="#ctx0" brushRef="#br0" timeOffset="2440">4802 12739,'0'20,"20"-20,-20 0,20 0,0 0,19 0,-19 0,0 0,0 0,0 0,0 0,-20 0,0 0,0-20,0 1,0 19,0 0,-20-40,20 40,-20 0,20 0,0-20,-20 20,0 0,20 0,-20 0,20 0,0 0,-19 0,-1 0,20 0,0 20,-20-20,20 20,0-20,-20 20,20-20,-20 19,0 1,20-20,0 20,-20-20,20 0,0 20,0-20,0 20,20-20,-20 20,20-20,-20 0,20 0,-20 19,40-19,-20 0,-1 0,-19 0,20 0,-20 0,20 0,-20 0,20 0,0 0,0 0,-1 0,1 0,-20 0</inkml:trace>
  <inkml:trace contextRef="#ctx0" brushRef="#br0" timeOffset="3511">5179 12680,'0'0,"-39"0,19 0,20 0,0 0,0 0,0 20,0 0,20-20,-20 19,19-19,1 20,-20 0,20-20,-20 0,20 20,0-20,-20 0,0 0,0 20,0-20,0 20,0-1,0-19,0 0,0 0,0 20,-20-20,20 0,-20 0,20 0,0 0,-20 0,0 0,20 20,0-20,-19 0,19 0,-20 0,20 0,-20 0,0 0,20 0,-20 0</inkml:trace>
  <inkml:trace contextRef="#ctx0" brushRef="#br0" timeOffset="4210">5179 12700,'20'0,"-20"0,20 0,0 0,-20 0,20 0,-20 0,19-20,-19 20,20 0,0 0,-20 0,20 0,-20 0,0 0,20 0,0 0</inkml:trace>
  <inkml:trace contextRef="#ctx0" brushRef="#br0" timeOffset="6527">5655 12739,'0'0,"0"0,0 0,20 0,-20 20,0-20,0 20,0-20,0 20,0-20,20 0,-20 20,0-20,20 0,-20 0,20 0,-20 0,20 0,0 0,-20 0,19 0,-19 0,0 0,40 0,-40 0,20-20,-20 0,0 20,0 20,0-20,0 20,0 0,0-1,0-19,0 20,0 0,0 0,20-20,0 0,-20 0,19 0,-19 0,20 0,-20-20,20 20,0 0,-20 0,0 0,40-20,-40 20,19-20,-19 1,0 19,0-20,20 20,-20 0,0-20,0 0,0 0,0 20,0 0</inkml:trace>
  <inkml:trace contextRef="#ctx0" brushRef="#br0" timeOffset="7743">6152 12839,'19'0,"-19"0,20 0,-20 0,20 0,0 0,-20 0,20 0,0 0,-1 0,21 0,-40 0,20 0,-20 0,0-20,0 20,0-20,0 0,0 20,0 0,0 0,0 0,-20 0,0 0,20 0,-20 0,20 0,-19 0,-1 0,0 0,-40 0,60 0,-19 0,-1 0,0 0,20 0,-20 0,20 20,0-20,0 20,0-20,0 20,0-20,0 19,0-19,0 0,0 20,20-20,0 0,-20 0,0 20,20-20,-20 0,19 0,-19 0,20 0,0 0,-20 0,20 0,20 0,-21 0,1 0,20 0,-40 0,40 0,-40 0,20 0,-20 0,19 0</inkml:trace>
  <inkml:trace contextRef="#ctx0" brushRef="#br0" timeOffset="8801">6846 12739,'0'0,"0"0,-20 0,-19 0,19 20,-40 0,40 0,-19 0,19 0,20-20,0 0,0 19,0-19,0 20,0-20,0 20,0-20,0 0,20 0,-20 20,20-20,-1 0,1 0,0 0,0 0,0 0,0 0,-20 0,0 0,19 0,-19 0,0 0,20 0,-20 0,20 0,0-20</inkml:trace>
  <inkml:trace contextRef="#ctx0" brushRef="#br0" timeOffset="9767">7144 12779,'-20'0,"20"0,0 0,-20 0,0 0,20 20,0-20,-20 20,20-20,-19 0,19 20,0-20,0 19,0-19,0 0,0 20,0-20,39 20,-39-20,20 0,0 0,0 0,-20 0,20 0,-20 0,0 0,19 0,-19 0,0 0,0 0,0-20,0 0,0 20,0-19,0 19,0 0,0 19,0 1,0-20,0 20,0 0,0 0,20-20,0 0,20 20,-1 0,-19-20,20 0,0 0,-40 0,20 0,-20 0,19 0,-19 0,0-20,0 20,0 0</inkml:trace>
  <inkml:trace contextRef="#ctx0" brushRef="#br0" timeOffset="10591">7441 12799,'0'0,"20"0,-20 40,0-40,0 39,0-19,0-20,0 20,0 0,0-20,0 0,0 0,0-20,0 20,20-20,-20 0,0 0,20 20,0-19,0 19,-20 0,19-20,1 20,0 0,0 0,0 0,0 0,0 0,-20 0,0 20,19-20,-19 0,0 19,0 1,20-20,-20 20,0 0,0 0,0-20,0 20,0-20,0 20,0-20</inkml:trace>
  <inkml:trace contextRef="#ctx0" brushRef="#br0" timeOffset="15871">3215 10993,'0'0,"0"-20,20-19,-1 19,-19-40,20 40,0 1,-20-41,20 20,0 21,0-21,-20 20,0 0,0 0,0 20,0-20,0 1,0 19,0-20,0 0,0 0,0 20,0-20,0 20,0-20,19 20,-19 0,20 0,-20 0,0 0,40 0,-20 0,19 0,1 0,40 0,-21 20,80-20,-60 0,21 0,19 0,-20 0,20 0,0 0,-40 20,1-20,-41 0,21 0,19 20,-39-20,20 0,19 0,0 0,1 0,-21 0,40 0,-39 0,0 0,-21 0,-19 0,20 20,-40-20,20 0,-20 0,0 20,19-20,-19 0,40 0,-40 19,40-19,-20 0,-1 20,21-20,-40 0,20 0,-20 0,20 0,0 0,-20 0,20 20,-20-20,19 0,-19 0,20 0,-20 0,20 0,-20 0,20 0,-20 0,20 0,-20 0,20 0,-20 0,0 20,0-20,0 20,0 0,0-20,0 20,0-20,0 39,0-39,0 20,0-20,0 20,0 0,0 0,0-1,0 1,0-20,0 0,0 20,0-20,-20 0,20 20,0 0,0 0,-20-20,20 20,0-1,0-19,0 0,0 0</inkml:trace>
  <inkml:trace contextRef="#ctx0" brushRef="#br0" timeOffset="18382">4187 10100,'0'0,"20"0,0 0,-20 0,20 0,-20 0,19 0,-19 0,0 0,20 0,0 0,-20 0,0 0,20 0,-20 0,20 0,0 20,-1-20,-19 20,0-20,20 0,0 0,-20 20,0-20,0 20,0-1,0-19,0 20,0-20,0 20,-20-20,20 0,0 0,0 20,-20-20,20 20,0-20,0 0,-19 0,19 20,-20-20,20 0,-20 0,20 0,0 0,-20 0,20 0,0-20,0 0,0 20,0-20,0 20,0 0,0 0,20 0,-20 0,20 0,0 0,-20 0,0 0,19 0,-19 0,0 0,20 0,0 0,0 20,-20-20,20 0,0 20,0-20,-20 0,19 0,-19 0,20 0,-20 0,20 0,-20 0,20 0,-20 20</inkml:trace>
  <inkml:trace contextRef="#ctx0" brushRef="#br0" timeOffset="19142">4882 10199,'0'0,"-20"0,20 20,0-20,0 20,0-20,0 0,0 20,-20-20,20 20,0-20,-20 20,20-20,0 0,0 19,-20-19,20 0</inkml:trace>
  <inkml:trace contextRef="#ctx0" brushRef="#br0" timeOffset="20022">4822 10239,'0'0,"0"0,20 0,-20 0,0 0,20 0,-20 20,20-20,-20 20,0-20,0 0,19 0,-19 0,0 20,20-20,-20 0,20 0,-20 19,0-19,20 0,-20 0</inkml:trace>
  <inkml:trace contextRef="#ctx0" brushRef="#br0" timeOffset="21318">5278 10239,'0'0,"0"-20,0 0,0 20,0-19,0 19,0-20,0 20,0-20,0 20,0-20,0 20,0-20,0 20,20 0,-20-20,0 1,20 19,-20-20,0 20,20 0,-20-20,0 20,0 0,0-20,20 0,0 20,-20 0,0 0,20 0,-20 20,0 0,0-20,19 0,-19 40,20-21,-20 1,0 0,0 0,0 0,20 0,-20-1,0 1,0-20,0 0,0 20,0 0,0-20,0 20,0-20,0 20,20-20,-20 19,0-19,0 20,0-20,0 20,0-20,0 20,0 0,0-20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45:12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 13871,'0'0,"0"0,0 19,-59 41,39-40,-20 19,0-19,21 20,-21-20,20 19,-20-19,40 0,0 0,0-20,-19 20,19 0,0-20,0 20,0-20,-20 39,20-39,0 20,0 0,0 0,0 0,0-1,0 1,0 20,0-20,0 0,0 19,0 1,20-20,-1 39,-19-39,20 20,0 0,-20-20,0-1,20 1,-20 0,20 0,-20-20,0 40,20-21,-20 1,19 20,-19-20,0 0,20-1,-20 1,20 20,-20-20,20 20,0-21,0 1,-20 20,20 0,-1-21,-19 21,20-20,0 20,-20-21,0 1,0 0,0-20,0 20,0 0,0-20,0 20,0-20,0 20,0-1,-20 1,20 0,-20 0,20 0,-19 0,19-1,0 1,-20 0,0 0,20 0,0 0,-20 0,0-1,20-19,-20 0,20 20,0 0,-20-20,20 20,0 0,0 0,0 19,0 1,-19-20,19 0,0-20,0 39,0-39,0 20,0-20,0 40,0-40,19 20,-19-20,20 39,-20-39,0 20,0-20,20 40,-20-40,20 20,-20-20,0 20,20-1,-20-19,20 0</inkml:trace>
  <inkml:trace contextRef="#ctx0" brushRef="#br0" timeOffset="1959.804">7759 13970,'0'0,"0"0,0 20,0 39,0-19,0 39,0-19,0 19,20 40,-20-59,0-1,0 1,0-40,0 19,0 1,0-20,0 20,0-40,-20 19,-20 1,40 0,-20 0,-19 20,19-1,-20-19,20 20,20-40,-20 39,1-39,19 40,-20-40,20 0,0 20,0-20,-20 40,20-40,-20 0,20 20,-20-1,0 1,1-20,-1 0,0 40,0-40,20 40,-20-40,20 19,0 1,0 0,0-20,0 20,0 0,0 0,20-1,-20 1,20 20,20 0,-40-20,39 39,-19-19,0-1,20 1,-40 0,19-20,1 19,-20-19,0 0,0 0,0 0,0 0,0-1,0 1,0 20,0-20,0 0,0 39,-20-39,20 0,0-20,-19 20,19 19,-20-19,20 0,0 0,-20 0,20 0,-20-20,20 0,-20 19,0 1,20-20,-39 0,39 20,-20 0,0-20,0 0,20 20,-20-20,20 0,-20 0,20 20,0-20,-19 0,-1 0,20 0,-20 0,20 0,0 0,0 0,0 0,0 0,20 0,0 0</inkml:trace>
  <inkml:trace contextRef="#ctx0" brushRef="#br0" timeOffset="2728.7271">8672 15041,'0'0,"0"0,20 0,19 0,1 0,0 0,19 0,1 0,-1 0,21 0,-21 0,21 20,-41-20,-19 0,0 0</inkml:trace>
  <inkml:trace contextRef="#ctx0" brushRef="#br0" timeOffset="3175.6823">8592 15379,'40'19,"-20"-19,0 0,39 20,-19-20,0 0,39 0,-39 0,39 0,-19 0,-21 0,1 0,-20 0,-20 0</inkml:trace>
  <inkml:trace contextRef="#ctx0" brushRef="#br0" timeOffset="4670.5329">10557 13950,'0'0,"0"0,0 20,0 0,0-1,0 1,0 0,0 40,0-41,0 1,-20 40,20-40,-20 19,0 1,1 0,-1-1,0 1,0 20,20-21,-20-19,20 40,0-21,0 1,0 0,0 0,0 19,0-19,20 19,-20-19,20 0,-20 19,20-19,-20-20,0 19,0 1,0-40,0 40,0-20,0-1,0 21,0 0,-20-1,20-19,0 40,0-40,0 19,0 1,0 0,20-20,0 19,-1 1,1-20,-20 20,20-21,20 21,-40 0,39-20,-39-1,20 1,0 0,-20 0,0 0,0-20,0 20,-20-20,20 0,0 39,-20-39,20 20,0 0,0 0,0 0,0 0,0-1,0 1,0 0,0 20,0-1,20-39,-20 40,0-40,0 20,0 0,0 0,0 0,0-20,0 19,0 1,0-20,0 20,0-20,0 20,0-20</inkml:trace>
  <inkml:trace contextRef="#ctx0" brushRef="#br0" timeOffset="6990.3009">12482 14009,'0'0,"0"0,0 20,39-20,-39 40,20-40,0 20,-20 0,0-1,20 21,-20-20,20 20,-20-1,20-19,-20 0,19 20,-19-20,0-1,0 21,0-20,0 0,0 39,0-19,0 20,0-21,0 1,0 20,20-1,-20-19,0-20,0-1,0 1,0 0,0 0,0 0,0 19,0-19,-20 20,20-20,-19 20,19-21,-20-19,20 40,-20 0,0-20,20 19,0 1,-20-20,20 39,-20-39,1 20,19 0,0-21,0 1,0 20,-20-20,0 0,20 39,-20-59,0 20,20 0,0 0,0 0,0-20,0 19,0 1,0-20,0 20,0-20,0 20,20 20,-20-1,40-19,-40 0,0 0,0 0,20 0,-20-20,19 19,-19 1,0-20,0 20,0-20,0 20,0-20,0 20,0-20,-19 20,19-20,0 19,0-19,-20 40,20-40,0 20,-20 0,20 0,-20-20,20 39,0-39,0 20,0-20,0 0,-20 0,20 20,0-20,0 20,0-20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5T05:47:33.8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3155 15002,'0'0,"0"0,0 0,0 19,0 1,0-20,0 20,0-20,0 20,0-20,0 20,0-20,0 20,0-20,0 0,0 20,0-20,0 0,0 0,0-20,20 20,-20-20,0 0,20 20,-20 0,0 0,20 0,-20-20,0 20,0 0,20 0,-20 0,0-20,19 20,1 0,-20-20,0 20,20 0,-20 0,20 0,-20 0,20 0,-20 20,0-20,0 0,0 20,0-20,0 20,20-20,-20 20,0-20,0 20,0-20,0 0,0 20,0-20,0 0,0 0,0 0,0-20,0 20,0-20,0 0,19 20,-19-20,0 20,20 0,-20 0,20 0,-20 0,20 0,-20 0,20 0,0 0,-20 0,19 0,-19 0,20 0,-20 0,0 0,20 0,0 0,-20 0,20 0,-20 0,20 0,-20 0,20 0,-20 20,0 0,0-20,0 20,0-20,0 20,0-20</inkml:trace>
  <inkml:trace contextRef="#ctx0" brushRef="#br0" timeOffset="1088">3889 15021,'20'0,"-20"0,0 20,0-20,0 20,0-20,0 0,0 20,0 0,0-20,0 0,-20 0,20 20,0-20,-19 20,19-20,0 0,0 19,-20-19,20 20,0-20,0 0,0 20</inkml:trace>
  <inkml:trace contextRef="#ctx0" brushRef="#br0" timeOffset="2040">3810 15121,'0'0,"0"0,20 0,-20 0,0 0,20 0,-20 0,0 0,0 20,20-20,-20 0,19 0,-19 19,20-19,-20 20,0-20,0 0,20 0,-20 0,20 20,0-20,-20 0,20 0,-20 0,0 0</inkml:trace>
  <inkml:trace contextRef="#ctx0" brushRef="#br0" timeOffset="3896">4128 15061,'0'0,"0"0,0 0,0 0,0 20,0 0,0-20,0 20,0-20,0 20,0-20,19 19,-19 1,0-20,20 0,-20 20,0-20,0 0,0-20,0 0,0 20,0-19,0 19,0-20,0 20,0 0,20-20,-20 0,0 20,0 0,0-20,20 20,-20 0,20 0,0 0,-20 0,19 0,-19 0,20 0,0 0,-20 0,20 0,-20 0,0 0,20 0,-20 0,0 0,20 0,-1 0,-19 0,0 0,0 20,20-20,-20 20,0-20,0 20,0-20,0 0,0 20,0-20,20 0,-20 19,0 1,0-20,0 20,0-20,0 20,0 0,0-20,0 20,0-20</inkml:trace>
  <inkml:trace contextRef="#ctx0" brushRef="#br0" timeOffset="5008">4128 14982,'0'0,"0"0,0 20,0-20,0 19,0 1,0-20,0 20,0-20,0 20,0 0,0-20,0 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5T05:54:1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17403 7917,'0'0,"20"0,-20 0,20 0,19 0,1 0,0 0,19 0,-19 0,0 0,-1 0,-39 0,40 0,-40 0,20 0,-20 0,20 0,0 0,-20 0,19 0,-19 0,0 0,20 0,-20 0,20 0,0 0,-20-19,20 19</inkml:trace>
  <inkml:trace contextRef="#ctx0" brushRef="#br0" timeOffset="1175">17760 7917,'0'20,"0"-20,0 20,0 0,0-20,0 20,0-20,0 20,0-20,0 19,0-19,0 20,0-20,0 20,0-20,20 0,-20 20,0 0,0-20,0 0,0 20,0-20,20 20,-20-20,0 0,0 19,20 1,-20-20,0 20,0-20,0 20,0 0,0-20,20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5T06:06:42.9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2957 9207,'20'0,"-20"0,19 0,-19 0,20 0,-20 0,20 0,0 0,-20 0,20 0,0 0,-1 0,21 0,-20 0,0 0,0 0,0 0,-1 0,1 0,0 0,-20 20,20-20,-20 0,20 0,0 0,-20 0,19 0,-19 0,0 0,20 0</inkml:trace>
  <inkml:trace contextRef="#ctx0" brushRef="#br0" timeOffset="2447">3254 9227,'0'20,"0"-20,0 20,0-20,0 20,0-20,0 19,0-19,0 20,0 0,0-20,0 20,0-20,0 20,0 0,0-20,0 20,0-20,0 19,0-19,0 20,0 0,0-20,0 20,0-20,0 0,0 20,0-20,0 20</inkml:trace>
  <inkml:trace contextRef="#ctx0" brushRef="#br0" timeOffset="3959">3334 9227,'0'0,"20"0,-20 0,19 0,-19 0,20 0,-20 0,20 0,0 0,-20 0,20 0,-20 0,20 0,-1 0,-19 0,20 0,-20 0,20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48:53.3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2520 8513,'0'0,"20"0,0 0,20 0,-1 0,1 0,19 0,1 0,0 0,-1 0,-39 0,0 0,19 0,-39-20</inkml:trace>
  <inkml:trace contextRef="#ctx0" brushRef="#br0" timeOffset="696">2818 8552,'0'0,"0"20,0 20,0-20,0 0,0 19,0-19,0 0,0 0,0 0,0 0,0-1,0 1,0 0,0-20,0 20,0 0,0-20,0 0,0 20,0-1,0 1</inkml:trace>
  <inkml:trace contextRef="#ctx0" brushRef="#br0" timeOffset="1256">2719 8949,'0'0,"0"0,19 0,1 0,-20 0,20 0,20 0,-20 0,0 20,-1-20,1 0,0 0,-20 0,20 0,-20 0,20 0,-20-20,0 20,20 0,-20 0,19 0</inkml:trace>
  <inkml:trace contextRef="#ctx0" brushRef="#br0" timeOffset="8816">3175 8969,'0'0,"0"0,20-20,0 0,0 20,19 0,-39-19,20 19,-20 0,0-20,20 0,-20 20,0-20,20 20,-20 0,0 20,0 0,0 0,20-1,-20 1,0 0,19 0,-19-20,0 20,0-20,0 0</inkml:trace>
  <inkml:trace contextRef="#ctx0" brushRef="#br0" timeOffset="9288">3532 8731,'20'0,"-20"0,20 0,-20 0,0 0,20 0,0 0,-1 0,1 0,20 20,-20-20,0 0,-1 0</inkml:trace>
  <inkml:trace contextRef="#ctx0" brushRef="#br0" timeOffset="9704">3612 8850,'0'0,"0"0,0 20,0-20,19 0,1 0,-20 0,20 0,20 0,-20 0,-1 0,1 0,-20 0,20 0</inkml:trace>
  <inkml:trace contextRef="#ctx0" brushRef="#br0" timeOffset="11240">4425 8513,'0'0,"-20"0,20 0,-20 0,1 0,-1 0,-20 0,20 0,-19 0,19 0,0 0,-20 0,40 0,-20 0,20 0,-19 0,19 0,-20 20,20 19,0-19,0 0,0 20,0-1,0-19,0 20,0-40,0 20,0 19,0-39,0 20,0 0,0 0,0-20,0 40,0-40,0 19,0 1,0 0,0-20,0 20,20 0,-20 0,0-20,0 19,0-19,0 20,0-20,0 20,0-20,19 20,-19-20,20 0,0 0,0 0,20 0,-21 0,21 0,0 0,-1 0,-39 0,20 0,-20 0,0-20,0 20,0 0,0-20</inkml:trace>
  <inkml:trace contextRef="#ctx0" brushRef="#br0" timeOffset="12639">4683 8572,'0'0,"0"0,20 0,0 0,19 0,21 0,0 0,-21 0,1 0,-20 0,0 0,-20 0,0 0,19 0,1 20,-20-20,0 20,0-20,0 0,0 20,0 0,0-1,0 21,0-20,0 0,0 0,0-20,0 39,0-19,0 0,0 0,0 0,-20 0,20-20,0 19,0-19,0 20,0 0,0-20,0 20,0-20,0 20,0 0,0-20,0 0,0 19,0-19,0 20,0-20,0 0,-19 0,-1 20,0-20,-20 0,20 0,1 0,19 0,0 0,-20 0,20 0,0-20,-20 20</inkml:trace>
  <inkml:trace contextRef="#ctx0" brushRef="#br0" timeOffset="13864">4544 8830,'20'0,"-20"0,20-20,-20 1,20-1,-20 0,0 20,20-20,-20 20,0-20,0 20,0-20,0 20,19 0,-19 0,20 0,-20 0,0 20,0-20,0 20,0 0,0 0,0 0,0-20,0 19,0 1,0 0,0-20,0 20,0 0,0 0,0-20,0 19,0 1,0-20,0 20,0-20,0 20,0-20,0 20,0-20,0 20</inkml:trace>
  <inkml:trace contextRef="#ctx0" brushRef="#br0" timeOffset="18839">3592 7778,'0'0,"0"-19,20-41,-1 40,-19 0,20 1,0-1,-20 0,0 20,20 0,-20 0,0 0,0 0,20 20,-20 0,0-1,0 1,0 0,0 0,0-20,0 40,0-40,0 39,0-19,0-20,0 20,0 0,0-20,0 20,0-20,0 20,0-20,20 0,-20 19,0 1,19-20</inkml:trace>
  <inkml:trace contextRef="#ctx0" brushRef="#br0" timeOffset="19711">3989 7778,'0'0,"0"20,0-20,0 20,-20-20,20 0,-20 40,0-40,0 20,20-20,-20 20,20-1,-19-19,19 0,0 20</inkml:trace>
  <inkml:trace contextRef="#ctx0" brushRef="#br0" timeOffset="20447">3870 7838,'19'0,"-19"0,20 0,-20 0,0 0,0 0,0 20,20-20,-20 0,0 20,20-20,-20 0,0 0,0 20,20-20,-20 0,0 19,20-19,-20 0,0 0,19 0</inkml:trace>
  <inkml:trace contextRef="#ctx0" brushRef="#br0" timeOffset="21519">4266 7898,'0'0,"0"-20,0 20,0-20,20 0,-20 0,20 20,-20-20,0 0,0-19,20 19,0 0,-20 0,0 20,0-20,0 20,0 0,0 0,20 20,-20 0,0 0,0 0,0 0,0-1,0 1,19 0,-19 0,0-20,0 20,20 0,-20-20,0 20,0-1,0 1,20-20,-20 20,0-20,0 20,20 0,-20-20,0 20,20-20,-20 0</inkml:trace>
  <inkml:trace contextRef="#ctx0" brushRef="#br0" timeOffset="25575">7183 7778,'0'0,"0"-19,0 19,20 0,-20 0,20 0,-20 0,20 0,-20 0,20 0,-20 0,20 0,-20 0,39 0,-19 0,0 0,0 0,-20 0,20 0,0 19,-20 1,19-20,-19 0,0 0,0 20,20-20,-20 0,0 20,20-20,-20 0,0 20,0 0,0-20,0 20,0-20,0 0,-20 19,20 1,0-20,0 0,-20 0,20 20,0-20,0 0,0 20,-19-20,-1 0,20 0,0 0,-20 0,20 20,0-20,-20 0,20 0,-20 0,0 0,20 0,-20 0,20 0,0 0,-19 0,-1 0,20 0,0 0,-20 0,20-20,0 20,0 0,0-20,0 20,0-20,0 20,0-20,0 20,0 0,20 0,0 0,-20 0,19 0,-19 0,0 0,20 0,0 0,-20 20,0-20,20 0,-20 0,0 20,20-20,-20 0,20 20,0-20,-1 20,-19-20,20 0,0 20,0-20,-20 0,20 0,0 0,-20 0,19 0,-19 0,40 0,-40 0,20 0,0 0,0 0,-20 0,20 0,-20 0,19 0</inkml:trace>
  <inkml:trace contextRef="#ctx0" brushRef="#br0" timeOffset="26167">7957 7917,'0'0,"0"0,0 0,0 20,0-20,0 20,0 0,0-20,0 0,-19 0,19 20,-20-20,20 0,0 0,-20 20,20-1,-20-19,20 0,-20 0</inkml:trace>
  <inkml:trace contextRef="#ctx0" brushRef="#br0" timeOffset="26655">7858 7937,'20'0,"-20"0,0 0,20 0,-20 0,0 20,20 0,0-20,-20 0,0 20,19-20,-19 20,0-1,20-19,-20 0,0 0,20 0</inkml:trace>
  <inkml:trace contextRef="#ctx0" brushRef="#br0" timeOffset="28327">8235 7759,'0'0,"0"0,20 0,-20 0,20 0,0 0,-20 0,20 0,-1 0,1 0,-20 19,20-19,0 0,0 20,-20-20,20 20,-20 0,0-20,0 0,0 20,0-20,0 20,0-20,0 20,0-1,0-19,0 20,0-20,0 20,0 0,0-20,0 20,0-20,0 20,0-20,0 19,0-19,0 20,0-20,0 20,-20-20,20 20,0-20,0 0,-20 0,0 0,20 0,-20 20,20-20,-20 0,1 0,19 0,0 0,-20 0,20 0,0 0,0-20,-20 20,20 0,0-20,0 20,0-20,0 0,0 20,0 0,20 0,-20 0,20 0,-1 0,1 0,-20 0,20 0,0 0,-20 0,0 0,20 0,-20 20,0-20,20 0,-1 20,1-20,-20 0,20 0,0 0,-20 20,0-20,20 0,-20 0,20 0,-20 0,19 0,1 0,-20 0,20 0,-20 0,20 0,-20 0,20 0,-20 0,20 0,-20 0</inkml:trace>
  <inkml:trace contextRef="#ctx0" brushRef="#br0" timeOffset="32182">7104 8552,'0'0,"20"0,0 0,-20 0,20 0,19 0,21 0,-1 0,1 0,19 0,-19 0,19 0,-19 0,-21 0,1 0,-20 0,-20-19</inkml:trace>
  <inkml:trace contextRef="#ctx0" brushRef="#br0" timeOffset="32742">7481 8592,'0'20,"0"-20,0 20,0-20,0 39,0-19,0 0,0 0,0 40,0-21,0 1,0 0,0 19,0 1,0-21,0 1,0-20,0 39,0-39,0-20,0 20,0-20</inkml:trace>
  <inkml:trace contextRef="#ctx0" brushRef="#br0" timeOffset="33166">7342 9187,'20'0,"-20"20,20-20,-20 0,20 0,0 0,-20 0,19 0,1 0,20 0,0 0,-1 0,-19 0,0 0,0 0,0 0,0 0,-20 0,19 0</inkml:trace>
  <inkml:trace contextRef="#ctx0" brushRef="#br0" timeOffset="34464">7858 9108,'0'-20,"0"20,0-20,0 20,20 0,0 0,0 0,-20-20,0 20,0 0,20 20,-20-20,0 20,0-20,0 20,19 0,-19-20,0 20,0-20,0 20,0-20,0 19,0 1,0-20,0 0,0 20,0-20,0 0,0 20,-19-20,19 20,0-20,0 0,-20 0,20 20,-20-20,20 0,-20 0,20 0,0 0,0 0,0-20,-20 0,20 20,0-20,0 20,0 0,0 0,20 0,-20 0,20 0,0 0,0 0,-20 0,19 0,1 0,-20 0,20 0,-20 0,20 0,0 0,-20 0,20 0,-20 0,19 0,-19 0,20 0,-20 0,20 0,-20 0,0 0,0-20,0 0</inkml:trace>
  <inkml:trace contextRef="#ctx0" brushRef="#br0" timeOffset="34846">8235 8929,'20'0,"-20"0,20 0,0 0,-20 0,39 0,1 0,0 0,-20 0,-1 0</inkml:trace>
  <inkml:trace contextRef="#ctx0" brushRef="#br0" timeOffset="35310">8295 9108,'0'0,"0"0,20 0,-1 0,1 0,20 20,-20-20,0 0,-1 0,-19 0,20 0</inkml:trace>
  <inkml:trace contextRef="#ctx0" brushRef="#br0" timeOffset="37864">9981 8394,'0'0,"0"0,0 0,-19 0,-1 20,0-20,0 0,0 0,0 0,-19 0,-1 0,20 0,-20 19,1-19,-1 0,0 0,1 20,-1-20,20 0,0 0,0 0,20 0,-19 0,19 20,-20-20,20 0,-20 0,20 0,-20 20,0-20,0 0,20 0,-19 0,19 20,0-20,-20 0,0 0,20 0,0 0,-20 0,20 20,0-20,0 19,0-19,0 20,0-20,0 20,-20 0,20 0,0 0,0 19,0 1,0 0,0-20,0 19,0 1,0 0,0-21,0 1,0 20,0-20,0 0,0 19,0-19,0 20,0-20,0 19,0-19,0 0,0 20,0-40,0 20,0 19,0-39,0 40,0-20,0 0,0 0,-20 19,20-19,0 20,0-20,0-20,0 39,0-39,0 20,0-20,0 20,0 0,-19-20,19 0,0 0,0 20,19-20,21 0,-20 0,39 0,1 0,-1 0,-19 0,-20 0,20 0,-20-20,-1 20,1 0,-20 0,20 0,0 0,-20 0,20 0,-20 0,0 0,20 0,-1-20,1 20,-20 0,20 0,0-20,-20 0</inkml:trace>
  <inkml:trace contextRef="#ctx0" brushRef="#br0" timeOffset="39854">10200 8810,'0'0,"0"0,0 0,0-19,0-1,20 0,-1 0,-19 0,20 0,-20 20,0-20,0 1,20 19,-20 0,20 0,-20 0,0 0,20 0,-20 19,0-19,20 20,-20 0,0 0,0 0,0-20,0 40,0-40,0 39,0-19,0 0,0 0,0 0,-20-1,20-19,0 20,0-20,0 20,0 0,0-20,0 20,0-20,0 20,0-1</inkml:trace>
  <inkml:trace contextRef="#ctx0" brushRef="#br0" timeOffset="41022">10259 9386,'0'20,"0"-20,0 20,20-20,-20 0,0 19,20-19,-20 20,0-20,0 0,20 0,-20 0,0 20,20-20,-1 0,-19 0,20 0,-20 0,20 0,-20 0,0 0,20 0,0 0,-20-20,0 0,20 20,-20-19,0-1,0 0,20 20,-20-40,0 40,0-20,0 20,0-20,0 1,0 19,0 0,-20-20,20 20,-20 0,20 0,-20 0,0 0,20 0,-20 0,20 0,-20 0,1 0,19 0,0 0,-20 0,20 0,0 20,0-1,0-19,0 0,0 20,0-20,0 20,0-20,0 20,0 0,0-20,0 0,0 20,0-20</inkml:trace>
  <inkml:trace contextRef="#ctx0" brushRef="#br0" timeOffset="42749">11053 8771,'-20'0,"20"0,-20 0,20 0,0 20,0-20,0 0,0 19,0 1,0-20,-20 0,20 20,0-20,0 20,0-20,0 20,0 0,0-20,0 19,0-19,0 20,0 0,20-20,-20 0,20 0,-20 20,0-20,20 0,-20 0,20 0,-20 0,0 0,20 0,-1 0,-19 0,20 0,-20 0,20 0,-20 0,0 0,0 0,20 0,-20-20,20 20,-20-20,0 20,0-20,0 20,0-19,0-1,0 20,0-20,0 0,0 0,0 20,0-20,0 20,0-19,-20 19,20 0,-20 0,20 0,-20 0,0 0,1 0,-1 0,20 0</inkml:trace>
  <inkml:trace contextRef="#ctx0" brushRef="#br0" timeOffset="43845">10993 9386,'20'0,"-20"-20,20 20,-20 0,0-20,0 20,0-20,0 20,0-20,20 20,-20-19,0-1,0 0,0 0,20 0,0 20,-20-20,0 20,0 0,0 0,0 0,0 0,0 20,0 0,0 0,0 0,0 0,0-1,0 1,0 0,0 0,0 0,0 0,0 0,0-20,0 19,0-19,0 20,0-20,0 20,0 0,0-20,0 0,0 20,19-20,-19 0</inkml:trace>
  <inkml:trace contextRef="#ctx0" brushRef="#br0" timeOffset="46117">11529 8493,'0'0,"20"0,20 20,-20-20,-1 0,1 0,-20 0,20 0,0 0,-20 0,20 0,-20 20,0-20,20 19,-20-19,20 0,-20 20,0-20,19 0,-19 20,0-20,0 0,20 0,-20 20,20 0,20-20,-20 20,-1-20,-19 19,0-19,20 0,-20 0,20 0,-20 0,0 0,0 20,0-20,0 20,0 0,0 20,0-20,0 19,0 1,0 0,0-1,0 1,0 19,0-39,0 40,0-20,0-21,0 21,0 0,0-20,0-1,0 21,0-40,0 20,0 0,0 0,0 0,0-20,0 39,0-19,0 0,0 20,0-40,0 19,0-19,0 20,20-20,-20 0,0 20,0 0,0-20,0 20,0-20,0 20,0 0,0-20,0 0,0 0,-20 0,20 0,0 19,-20-19,0 0,1 0,19 20,-40-20,40 0,-40 20,40-20,-20 0,20 0,-19 0,-1 0,0 0,20 0,-20 0,20 0,-20 0,20 0,-20 0,20 0</inkml:trace>
  <inkml:trace contextRef="#ctx0" brushRef="#br0" timeOffset="50477">12938 7858,'0'0,"0"0,20 0,-20 0,20 0,0 0,19 0,-19 0,0 0,0 0,-20 0,0 0,0 0,0 0,0 0,0 20,-20-20,0 20,0-20,20 0,0 19,-19-19,19 0,0 20,0 0,0-20,19 0,-19 20,20-20,0 20,-20-20,0 20,0-20,0 0,0 19,0-19,-20 0,20 20,-20-20,20 0,-19 20,19-20,-20 0,20 20,-20-20,0 0,0 0,0 0,0 0,1 0,-1 0,20 0,-20 0</inkml:trace>
  <inkml:trace contextRef="#ctx0" brushRef="#br0" timeOffset="51141">13315 8036,'0'0,"0"0,0 20,0 0,0-20,0 0,0 20,0-20,0 20,-20-20,20 20,0 0,0-20,0 0</inkml:trace>
  <inkml:trace contextRef="#ctx0" brushRef="#br0" timeOffset="51648">13256 8036,'19'0,"-19"20,20-20,-20 20,20-20,-20 20,0-20,0 0,20 20,-20-20,20 0,-20 0,20 20,0-20,-20 20,19-20,-19 0,0 0,40 0,-40 0,20 0,0 0</inkml:trace>
  <inkml:trace contextRef="#ctx0" brushRef="#br0" timeOffset="53205">13732 7858,'20'0,"0"0,-20 0,0 0,0 0,19 0,-19 20,0-20,20 20,-20-20,0 19,20-19,-20 0,0 20,0 0,0-20,0 20,0-20,0 0,-20 0,0 20,1-20,19 20,-20-20,0 0,0 0,20 0,-20 0,20 0,0 0,0 0,0 19,20-19,0 0,-20 0,40 20,-40-20,19 20,1-20,0 0,-20 20,0-20,0 20,0 0,0-20,0 20,0-20,0 0,0 19,0-19,0 0,-20 0,20 0,0 20,-20-20,20 20,-39-20,39 0,-20 0,0 0,0 0,20 0,-20 0</inkml:trace>
  <inkml:trace contextRef="#ctx0" brushRef="#br0" timeOffset="55168">13851 8394,'0'0,"0"0,0 0,-20 0,20 0,-20 0,20 0,-39 0,19 0,0 20,-20-20,0 0,1 0,-21 0,21 0,-21 0,20 0,1 0,-1 0,20 0,0 0,0 0,1 0,-1 0,0 0,0 0,20 0,-20 0,0 0,20 0,0 19,0 1,0 0,0 20,0-20,0 19,0-19,0 20,0-1,20 1,0 0,0 0,-20 19,20 1,0-21,-20-19,19 20,-19 19,0-19,0 0,0-20,0-1,0 1,0 0,0-20,0 40,0-20,0-1,0 21,0 0,0 0,0-1,0 1,0 19,0-39,0 20,0-20,0 20,0-40,0 19,0 21,0-20,0 20,0-1,0-19,-19 20,19-1,-20-19,20 0,0 0,0 0,0 0,0 0,0-20,0 19,0 1,0-20,0 20,0-20,0 20,-20-20,20 20,0-20,0 20,0-20,-20 0,20 19,0-19,0 0,0 0,0 0,0 0,40 20,-1-20,1 0,0 0,19 0,-19 0,20 0,-1 0,-39 0,20 0,-1 0,1 0,0 0,-20 0,19 0,-39-20,0 20,0-19,20-1,-20-20,0-19</inkml:trace>
  <inkml:trace contextRef="#ctx0" brushRef="#br0" timeOffset="57341">13970 8830,'0'0,"20"0,-20 0,20-20,-20 1,20 19,-1-40,-19 40,20-20,-20 20,0-20,0 0,0 20,20 0,-20-20,20 20,-20 0,0 0,0 20,0 0,0 20,0-20,0-20,0 39,0-19,0 0,0-20,0 20,0 0,0 0,0-20,0 0,0 19,0-19,0 20</inkml:trace>
  <inkml:trace contextRef="#ctx0" brushRef="#br0" timeOffset="58261">14069 9187,'0'0,"0"20,0-20,0 20,0 0,0-20,0 20,0-20,0 20,0-20,0 19,0-19,0 0,20 0,-20 20,20-20,-20 0,20 0,-20 0,20 0,-1 0,-19 0,20 0,-20 0,20 0,0-20,-20 20,20-19,-20 19,0-20,0 20,0-20,0 0,0 20,0 0,0-20,0 20,-20-20,20 1,-20 19,20 0,0 0,0-20,-20 20,20 0,-20 0,1 0,19 0,-20 0,20 0</inkml:trace>
  <inkml:trace contextRef="#ctx0" brushRef="#br0" timeOffset="59396">14109 9545,'0'0,"0"19,0-19,0 20,0-20,0 20,0 0,0-20,0 20,0-20,0 20,0 0,0-20,0 19,0-19,0 0,0 20,20-20,0 0,-20 0,0 20,19-20,1 20,-20-20,20 0,0 0,-20 0,0 0,0-20,0 20,20-20,-20 20,0 0,0-20,0 20,0-19,0-1,0 20,0-20,0 20,0 0,0-40,-20 20,20 0,0 20,-20-19,20 19,0-20,-20 20,20 0,-20 0</inkml:trace>
  <inkml:trace contextRef="#ctx0" brushRef="#br0" timeOffset="61436">14665 8731,'0'0,"0"0,0 0,0 20,0 0,0-20,0 20,0-20,0 19,0-19,0 20,0 0,0-20,0 20,0-20,0 0,0 0,0 20,0-20,0 20,19-20,-19 0,20 0,0 0,-20 0,0 19,20-19,-20 0,20 0,0 0,-20 0,19 0,-19 0,20 0,0 0,0 0,-20 0,20 0,-20 0,0-19,0-1,20 20,-20 0,0-20,0 20,0-20,0 0,0 20,0 0,0-20,-20 20,0-19,0-1,20 20,-20 0,20-20,0 20,0 0,-20 0,20 0,-19 0,-1 0,20 0,-20 0,20 0</inkml:trace>
  <inkml:trace contextRef="#ctx0" brushRef="#br0" timeOffset="62836">14704 9247,'0'0,"0"0,20 0,-20 0,0 0,0 0,20-20,-20 20,0-20,20 20,-20-20,0 1,0 19,0 0,0-20,20 20,-20 0,0 0,0 20,0-1,0 1,0-20,0 20,0 0,0-20,0 20,0-20,0 20,0-20,0 19,0 1,0 0,0-20,0 20,0 0</inkml:trace>
  <inkml:trace contextRef="#ctx0" brushRef="#br0" timeOffset="64084">14784 9644,'0'20,"0"-20,0 0,0 20,0-20,0 19,0 1,0-20,0 20,0-20,0 20,0 0,0-20,0 20,0-20,0 0,0 0,0 0,19 0,-19 0,40 19,0 1,-20-20,19 0,-19 0,-20 0,0 0,0 0,0-20,0 1,0 19,20 0,-20-20,0 20,0-20,0 0,0 20,0-20,0 20,0 0,0-20,0 20,0 0,0-19,0-1,-20 20,20 0,0 0,0-20,0 20,-20 0,20-20,-20 20,1 0,19-20,0 20,-20 0,20 0,-20 0,0 0,20 0</inkml:trace>
  <inkml:trace contextRef="#ctx0" brushRef="#br0" timeOffset="66206">15359 8830,'0'0,"0"20,0-20,0 0,0 20,-20-20,20 0,0 20,0 0,0-20,0 19,0-19,0 20,0-20,0 20,0 0,0-20,0 0,0 20,0-20,20 0,-20 20,20-20,-20 0,20 0,-20 0,0 19,20-19,-1 0,-19 0,20 0,-20 0,20 0,-20 0,20 0,-20 0,20 0,-20-19,0 19,0-20,0 20,0-20,0 0,0 0,0 20,20 0,-20-20,0 1,0 19,0-20,0 20,0 0,0-20,0 20,-20-40,0 40,0-20,0 20,20 0,0-19,-20 19,20 0,0 0,-19 0</inkml:trace>
  <inkml:trace contextRef="#ctx0" brushRef="#br0" timeOffset="69030">15399 9267,'0'0,"0"20,-20-20,20 0,0 19,0-19,0 40,0-40,0 20,0-20,0 20,0-20,0 20,0 0,0-20,20 0,-20 0,20 0,-20 0,0 19,19-19,-19 0,20 0,0 0,-20 0,0 0,0 0,20 0,-20-19,0-1,20 20,-20 0,0-20,0 20,0-20,20 20,-20 0,0-20,0 0,20 20,-20 0,0-20,0 20,0-19,0-1,0 20,0 0,0-20,-20 20,20 0,0 0,0-20,-20 20,20 0,0 0,0-20,-20 20,20 0,0 0,-20 0,20 20</inkml:trace>
  <inkml:trace contextRef="#ctx0" brushRef="#br0" timeOffset="70876">15458 9803,'0'0,"0"0,0 0,0-20,0 20,20-40,-20 40,0-20,20 20,-20-20,0 1,0 19,20 0,-20-20,0 20,0-20,0 20,0 0,0-20,0 0,20 20,-20-20,20 20,-20 0,0 0,19 0,-19 0,0 0,0 0,20 0,-20 20,0 0,0-20,0 20,0 0,0 0,0-1,0 1,0 0,0 0,0 0,0-20,0 20,20-20,-20 19,0-19,0 20,0 0,0-20,0 0,0 20,0-20,0 20,0 0,0-20,0-20</inkml:trace>
  <inkml:trace contextRef="#ctx0" brushRef="#br0" timeOffset="72332">12442 8949,'0'0,"20"0,-20 0,40 0,-1 0,1 0,0 0,-1 0,1 0,-20 0,0 0</inkml:trace>
  <inkml:trace contextRef="#ctx0" brushRef="#br0" timeOffset="72907">12660 8949,'0'0,"0"0,0 0,0 20,0 0,0 0,0-20,0 39,0-19,0 0,0 0,20 0,-20 0,0 0,0-1,0-19,0 20,0-20,20 20,-20 0,0-20,0 20,0-20</inkml:trace>
  <inkml:trace contextRef="#ctx0" brushRef="#br0" timeOffset="74012">12621 9287,'0'0,"0"0,0 0,19 0,-19 0,20 0,-20 0,20 0,0 0,-20 0,20 19,20-19,-21 0,1 0,0 0,-20 0,0 0,0 0</inkml:trace>
  <inkml:trace contextRef="#ctx0" brushRef="#br0" timeOffset="75571">12918 9207,'20'0,"-20"0,20 0,0 0,20 0,-21 0,1 0,0 0,-20 20,0-20,0 20,0-20,0 0,0 20,0-20,-20 0,20 0,-20 0,20 0,0 20,0-1,0-19,0 0,0 20,0-20,20 0,-20 20,0 0,0-20,0 0,0 20,0-20,0 20,0-20,0 20,0-20,0 0,-20 0,20 0,-19 0,19 0,-20 0</inkml:trace>
  <inkml:trace contextRef="#ctx0" brushRef="#br0" timeOffset="76284">13077 9029,'0'0,"0"0,0 0,20 0,0 0,-20 0,20 0,-20 0,19 0,1 0,0 0,-20 0,20 0</inkml:trace>
  <inkml:trace contextRef="#ctx0" brushRef="#br0" timeOffset="77084">13137 9128,'19'0,"-19"20,0-20,20 0,-20 0,20 0,-20 0,20 0,0 0</inkml:trace>
  <inkml:trace contextRef="#ctx0" brushRef="#br0" timeOffset="79363">15637 8414,'0'0,"0"0,40 19,19-19,-19 20,-1 0,1-20,0 20,-40-20,20 0,-20 0,0 0,20 0,-1 20,1 0,-20-1,0-19,20 20,-20-20,20 20,-20 0,0-20,0 0,0 20,20-20,-20 0,0 20,0-20,0 39,0-39,0 40,0-20,0 0,0 0,0 39,0-19,-20 19,0 1,20-1,0 1,0-20,-20-1,20 1,0-20,-20 39,20-39,0 0,0 40,-19-1,19-19,0-1,0 21,0-40,0 20,0-21,-20 21,20-20,-20 0,20 19,0-19,0 20,0 0,0 19,0 1,0-21,0-19,0 0,-20 0,20 0,0-20,-20 0,20 20,0-20,0 19,0-19,0 20,0 0,0-20,0 20,0-20,0 20,0-20,-20 0,20 0,-39 0,-1 0,0 0,1 0,-1-20,-20 20,41 0,-1 0,0 0,20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0:32:54.9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4088 7600,'0'0,"20"0,0 0,-20 0,19 0,-19 0,20 0,0 0,-20 0,20 0</inkml:trace>
  <inkml:trace contextRef="#ctx0" brushRef="#br0" timeOffset="1632.0928">4346 7600,'0'0,"0"0,0 0,0-20,0 20,0-20,0 0,20 20,-20 0,0-19,0 19,0 0,19-20,-19 0,20 20,-20 0,0 0,0 0,0 0,20 0,-20 20,0-20,0 20,0-20,0 19,0 1,20-20,-20 20,0-20,20 0,-20 20,0-20,0 20,0 0,0-20,0 19,0-19,0 0,0 20,0 0,0-20,0 20,0-20,0 20,0-20,0 20,0-1,0-19,0 20,0-20</inkml:trace>
  <inkml:trace contextRef="#ctx0" brushRef="#br0" timeOffset="3344.1912">5755 7560,'0'0,"0"0,0 0,0 0,20 0,-1 0,-19 0,20 0</inkml:trace>
  <inkml:trace contextRef="#ctx0" brushRef="#br0" timeOffset="5000.286">6013 7620,'0'0,"0"0,0-20,0 20,19-20,-19 20,0-20,0 20,0-20,20 1,-20-1,20 0,-20 20,0-20,0 20,0-20,20 20,-20 0,0-20,0 20,0 0,0 0,0 20,0-20,0 20,0-20,0 40,0-40,0 20,0-20,0 19,0 1,0-20,0 20,0-20,0 0,0 20,0 0,0-20,0 0,0 20,0-20,0 19,0-19,-20 20,20 0,0-20,0 20,0-20,0 20,0 0,0-20,0 19,0-19,0 20,0-20,0 20,0 0</inkml:trace>
  <inkml:trace contextRef="#ctx0" brushRef="#br0" timeOffset="9160.5239">8434 7917,'0'0,"0"0,0 0,19 0,-19 0,20 0,-20 0,0 0,20 0,0 0,-20 0,20 0,-20-19,0 19,20 0,-1 0,-19-20,0 20,20 0,-20 0,0 0,20 0,-20 0,20 0,-20 0,20 0,-20 0,0 0</inkml:trace>
  <inkml:trace contextRef="#ctx0" brushRef="#br0" timeOffset="10768.6158">8473 8473,'0'0,"0"0,0 0,20 0,-20 20,0-20,20 0,0 0,-20 0,20 0,-20 0,19 0,-19 0,20 0,-20 0,20 0,-20 0,20 0,-20 20,0-20</inkml:trace>
  <inkml:trace contextRef="#ctx0" brushRef="#br0" timeOffset="16055.9183">8711 8552,'-19'0,"19"0,-20 0,20 0,-20 0,20 0,-20 0,0 0,20 0,-20 0,20 0,-20 0,1 0,19 0,-20 0,20 0,-20 0,20 0,-20 0,0 0,20 0,-20 0,20 0,0-19,-19 19,-1 0,20 0,20 0,-1 0,-19 0,20 0,0 0,-20 0,20 0,-20 0,20 0,0 0,-20 0,19 0,-19 0,20 0,-20 0,20 0,-20 0,0 0,-20 0,20 0,-20 0,20 0,-39 0,39 0,-40 0,20 0,0 0,1 0,-21-20,40 20,-40 0,40 0,-20 0,20 0,0 0,20 0,-20 0,40 0,-40 0,20 0,-20 0,20 0,-1 0,-19 0,20 0,-20 0,20 0,0 0,-20 0,20 0,-20 0,20 0,-20 0,19 0,1 0,-20 0,20 0,-20 0,20 0,0 0,-20 0,-20 0,20 0,0 0,-20 0,20 0,-20 0,0 20,20-20,-19 0,19 0,-20 0,20 0,-20 0,0 0,20 0,-20 0,20 0,-20 0,1 0,19 0,-20 0,20 0,-20 0,20 0</inkml:trace>
  <inkml:trace contextRef="#ctx0" brushRef="#br0" timeOffset="18216.0419">8592 7917,'0'0,"-20"0,20-19,0 19,-19 0,-1 0,0 0,-20 0,20 0,1 0,-1 0,20-20,-20 20,0 0,20 0,20 0,0 0,0 20,-1-20,-19 0,20 0,0 0,-20 0,20 0,-20 0,20 0,-20 0,0 0,20 0,-1 0,-19 0,20 0,-20 0,0-20,20 20,0 0,-20 0,20 0,-20 0,20 0,-20 0,20 0,-1 0,-19 0,-19 0,19 0,-20 0,20 0,-20 0,20 0,-20 0,0 0,20 0,-20 0,20 0,-20 0,1 0,19 0,0 0,-20 0,20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0:51:57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2647 14228,'-20'0,"20"0,-21 0,21 0,0 0,-21 0,21 20,-20-20,20 0,-21 0,21 19,0-19,0 20,0 0,0-20,0 20,0-20,0 20,0 0,0-20,0 19,0-19,0 20,0-20,0 0,0 20,0 0,0-20,0 20,0-20,0 20,0 0,0-20,0 19,0-19,0 20,0-20,0 20,0 0,0 0,0-20,0 39,0-19,0 0,0-20,0 20,0-20,-21 20,21-20,0 20,0 0,0-20,0 19,0-19,0 40,0-20,0 0,0 0,0-20,0 19,0-19,0 20,0 0,0-20,0 20,0-20,0 20,0 0,0-20,0 19,0-19,0 20,0-20,0 20,0-20,0 20,0-20,0 20,0-20,0 20,0 0,0-1,0-19,0 20,0 0,0-20,0 20,0-20,0 0,0 20,-20-20,20 0,-21 0,21 20,0-20,0 19,-21-19,21 0,0 20,0-20,0 0,0 20,-20 0,20-20,0 20,0-20,0 39,0-39,0 20,0-20,0 0,0 20,0-20,0 20,0 0,0-20,0 20,0-20,0 39,0-39,0 20,0 0,0 0,0 0,0-20,0 0,20 0,1 0,-21 20,0-1,21-19,-21 0,0 20,20-20</inkml:trace>
  <inkml:trace contextRef="#ctx0" brushRef="#br0" timeOffset="1606.8391">3784 14307,'0'0,"0"0,0 40,21-20,-1 19,-20 1,21 0,0-20,-1 19,1-19,-21 0,0 0,0 0,0-20,0 19,0 1,0 0,0 20,0-40,0 20,0 0,0-1,0 1,0-20,0 40,0-40,0 20,-21-20,21 20,0-1,0-19,0 20,-20 0,20 0,0 20,0-21,0 1,0 0,0-20,0 40,0-40,0 20,0-20,0 20,0-1,0-19,0 0,0 20,0-20,0 20,0-20,0 20,0 0,0-20,0 20,0-1,0 1,0 20,0-40,0 20,0 0,0-1,0 1,20-20,-20 40,0-40,0 20,0 0,0 0,0-1,0 1,0 0,0-20,0 40,0-40,0 20,0-20,0 19,0 1,0-20</inkml:trace>
  <inkml:trace contextRef="#ctx0" brushRef="#br0" timeOffset="3207.6792">4859 14208,'0'0,"0"0,0 0,-21 20,0 0,21-1,-20-19,20 40,0-40,-21 20,21-20,0 20,0-20,-21 39,1-39,20 40,0-20,0 0,-21-20,21 20,-21-20,21 20,0-20,0 39,0-19,0 0,0 0,0 0,0-1,0 1,0 0,0 0,0-20,0 20,0 0,0 19,0-39,0 20,0 0,0 0,0 0,0-20,0 20,0-1,0-19,0 20,0 20,0-20,0 0,0 19,0 1,0-20,0 0,0 0,-20-1,20-19,0 20,0-20,0 0,0 20,0 0,0-20,-21 0,21 20,0-20,0 20,0-1,0-19,0 20,0-20,0 20,0-20,0 20,-21-20,21 20,0-20,0 20,0-20,0 19,0-19,0 20,0 0,0-20,0 20,0 0,0 0,0 0,21-1,-21 21,21-20,-1 20,-20-40,0 19,0-19,0 0,21 40,0-40,-21 20,20 20,1-40,-21 39,0-39,21 0,-21 0,0 0,0-19</inkml:trace>
  <inkml:trace contextRef="#ctx0" brushRef="#br0" timeOffset="4927.5072">6078 14267,'21'0,"-21"0,20 20,-20 40,42-21,-22 1,-20-20,0 20,21-20,0-1,-21 21,0-20,0 0,0 0,0-1,0 1,0 0,0 0,0-20,0 20,0 0,0 0,0-20,0 19,0-19,0 40,-21-40,21 20,-21-20,21 40,0-40,0 19,0 1,0 0,0-20,0 20,0-20,0 20,0-20,0 20,0-1,0 1,0 0,0 0,0 20,0-20,0-1,0-19,0 20,0-20,0 0,0 20,0 0,0-20,0 20,0-20,0 20,0-1,0-19,0 20,0-20,0 0,0 20,0-20,-20 40,20-20,0-1,0 1,0-20,0 40,0-40,0 40,0-20,20-1,-20 1,0 0,0 0,21 0,-21 0,0-1,0-19,0 20,21 0,-21-20,0 20,0-20,0 20,0-20,0 20,0 0,0-20,0 19,0-19,0 20,0 0,0-20,0 0,0 20,0-20,0 0,-21 0,21 0,0 0,0 0,-21 0</inkml:trace>
  <inkml:trace contextRef="#ctx0" brushRef="#br0" timeOffset="5646.4352">6367 14982,'21'0,"-21"0,21 0,-21 0,20 0,1 0,-21 0,21 0,-21 0,20 0,1 0,-21 0,21 0,-21 0,20 0,-20 0,21 0</inkml:trace>
  <inkml:trace contextRef="#ctx0" brushRef="#br0" timeOffset="6470.3529">6429 15141,'0'0,"0"0,21 0,-21 19,0-19,21 0,-21 0,20 0,1 0,-21 0,21 0,-21 0,20 0,-20 20,0-20,21 0,0 0,-21 0</inkml:trace>
  <inkml:trace contextRef="#ctx0" brushRef="#br0" timeOffset="8711.1288">6925 14069,'-20'0,"-1"20,0-20,21 0,-20 20,20-20,-21 0,21 0,0 19,-21-19,21 20,0-20,-20 20,20-20,0 0,-21 20,21 0,0-20,0 20,0-20,-21 0,21 20,0-20,0 19,0 1,-20-20,20 20,0-20,0 20,0 0,0-20,-21 20,21-20,0 19,0 1,0-20,0 20,0-20,0 40,0-40,0 20,0 0,0-1,0-19,0 20,0-20,0 0,0 20,0-20,0 20,-21-20,21 20,0-20,0 20,0-1,0 1,0-20,0 20,0-20,0 0,0 20,0-20,0 20,0 0,0-20,0 20,0-20,0 19,0 1,0-20,0 0,0 20,0-20,21 0,-21 20,0-20,0 20,0 0,0-20,0 19,0-19,0 0,0 20,0 0,0-20,0 20,0-20,0 20,0-20,0 20,21-20,-21 19,0-19,0 20,0-20,0 20,0 0,0-20,0 0,0 0,-21 20,21-20,0 0,0 40,0-40,-21 19,21-19,0 20,0-20,-20 20,20 0,0-20,0 20,0-20,0 39,0-19,0 0,0 20,20-40,-20 20,0-1,0 1,0-20,0 20,0-20,0 20,21-20,-21 20,0 0,0-20,0 20,0-1,0-19,0 20,0-20,0 20,21-20,-21 40,0-20,20-1,1 21,-21-20,21 0,-21-20,20 0,-20 20,21-20,-21 0,0 20,21-20,-21 0,0-20</inkml:trace>
  <inkml:trace contextRef="#ctx0" brushRef="#br0" timeOffset="10141.9857">7917 14168,'0'0,"0"0,0 40,0-20,21 0,-21-1,21 1,-21 20,0-40,20 40,1-40,-21 39,21 1,-1-20,-20 20,0 19,0-39,-20 39,-1-19,21 0,0 0,-21-21,21 1,-20 0,20-20,0 40,0-40,-21 39,21-19,0 20,0 0,0-1,0-19,0-20,0 20,0 0,0-20,0 20,0-20,0 20,0-1,0-19,-21 20,1 0,20 0,0 0,-21 0,0-1,21-19,0 20,0-20,0 20,0 0,0 0,0 0,0-1,0-19,0 20,0 0,0-20,0 20,0-20,0 20,0-20,-20 20,20 0,0-1,0 1,0 0,0 0,0 0,0 19,0-39,0 20,0 0,0 0,0-20,0 20,0-20,0 20,0-20,-21 0,21 0,0 0,-21 0,21 20,-20-20,20 19,0-19,0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30:29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 11251,'0'20,"0"0,0-20,0 20,0 19,0-39,0 40,0-40,0 20,0-20,0 20,0 0,0-20,0-20,0-20,0-39,40 39,-20 0,0 1,0-21,19 20,-19 21,-20-1,20 0,-20 20,0-20,20 20,-20-20,20 20,-20 0,0 0,20-20,-20 20,19 0,-19 0,20 0,0 0,-20 0,20-19,-20 19,20 0,-20 19,20 21,-20-20,0 20,0-1,0 1,0-20,0 19,0-19,0-20,0 20,0 0,0-20,0 20,0 0,0 0,0-1,0-19,0 20,0 0,0-20</inkml:trace>
  <inkml:trace contextRef="#ctx0" brushRef="#br0" timeOffset="817">1627 11231,'0'0,"0"0,0 0,40 0,-20 0,19 0,1 20,-20-20,0 0,19 0,-39 0,20 0,-20 0,0 0,0-20</inkml:trace>
  <inkml:trace contextRef="#ctx0" brushRef="#br0" timeOffset="1665">2084 11211,'0'0,"0"0,19 0,-19 0,40 0,0 20,-20-20,-1 0,1 0,-20 0</inkml:trace>
  <inkml:trace contextRef="#ctx0" brushRef="#br0" timeOffset="2219">2084 11390,'19'0,"-19"0,40 0,0 20,-1 0,-19-20,20 0,-20 20,0-20,-20 0,20 0,-20 0,0 0,19 0,1 0</inkml:trace>
  <inkml:trace contextRef="#ctx0" brushRef="#br0" timeOffset="3961">2977 10656,'-20'0,"0"0,0 20,20 0,-20-20,0 0,1 19,19-19,-40 20,40 0,-20 20,0-20,0 19,20-19,-20 0,20 20,0-40,0 20,0 19,0-19,0 0,0 20,0-21,0 21,20-20,-20 0,0-20,0 20,20-1,-20 1,0-20,0 20,0-20,20 20,0 0,-20 0,0 0,20-1,-20-19,0 20,0-20,20 20,-20 0,0-20,0 20,19-20,-19 20,0-20,0 19,0-19,0 20,-19-20,19 20,0-20,0 0,-20 20,20 0,0-20,0 20,0-20,0 19,0-19,0 40,0-20,0 0,0 0,0-20,0 39,20-39,-20 20,0-20,0 20,0 0,0-20,0 20,0-20,0 20,0-1,0 1,0 0,0 0,0 20,0-40,0 20,0-1,0 1,0 0,-20-20,20 20,0 0,0-20,0 39,0-19,0 20,0-40,0 40,0-40,20 0,-20 0,19 0,-19 0,20 0,-20 0</inkml:trace>
  <inkml:trace contextRef="#ctx0" brushRef="#br0" timeOffset="5824">5417 10656,'0'0,"0"0,0 0,0 0,0 0,40 40,-40-1,20-19,0 40,0-21,-1 1,-19-20,20 20,-20-21,0 1,0-20,0 20,0-20,0 20,0 20,0-21,0 21,-20 0,20-20,0 19,0-19,0 0,0 20,-19-40,19 20,-20-1,20 1,0 0,0 0,-20 20,0-21,20-19,0 40,0-40,-20 40,20-40,0 20,0-20,0 0,0 19,-20 1,1 0,19-20,0 20,-20 0,20 0,0-20,0 20,0-1,0-19,0 20,0-20,0 20,0 0,0 0,0-20,0 39,0-19,20 20,19 20,-39-21,20-39,0 40,-20-40,0 20,20-20,-20 20,0-1,0 1,0-20,0 20,0 0,0-20,0 40,0-1,0-39,0 20,0 0,0 0,0 0,0-20,0 0,-20 0,20 20,-20-20,20 0,-20 0,20 19,-39 1,39-20,-20 0,20 0,0 0,0 0</inkml:trace>
  <inkml:trace contextRef="#ctx0" brushRef="#br0" timeOffset="9504">9208 11211,'0'0,"0"20,0 20,0 0,0-1,0 1,0 0,19 19,-19-19,0 0,0-21,0 21,0-20,0 0,0 20,0-21,0-19,0 40,0-40,0 20,0-20,0 20,0-20,0 0,0-20,0-40,0 41,0-1,0-20,0-20,0 21,0-1,0 20,0-19,0 39,0-20,0-20,0 40,20-20,-20 0,0 1,0 19,0 0,20-20,-20 20,20-40,-20 40,0-20,0 20,0-20,0 0,0 20,0-19,0-1,0 0,0 20,0-20,20 20,-20 0,20 0,-20 0,19 0,1 0,20 0,-20 20,0-20,19 0,-19 20,0 0,-20-20,20 19,-20-19,0 20,0 0,0 0,0-20,0 40,0-40,0 20,0 19,0-19,0 0,0 20,0-40,-20 39,20-39,-20 20,0-20,0 0,1 0,19 20,-40-20,40 0,-20 0,20 0,-20 0,0 0,20 0,-19 0,19-20,-20 20,0 0,20 0,0 0,-20 0,20 0,0-20,-20 20,20 0,0 0,0 0,80 20,-1 20,40-20,-40-20,21 19,-61 1,1 0,0 0,-40-20,0 20,0-20,0 20,0-20,0 0,0 20,0-1,0-19,0 20,0-20,-20 20,20 0,-20-20,20 20,-20-20,20 20,-20-20,0 19,20-19,-19 0,-21 0,20 0,0 0,-19 0,-1 0,40 0,-40 0,40 0,-20 0,0 0,1 0,-1 0,0 0,0 0,0 0,0 0,20 0,-19 0,19-19,0 19,-20 0,20 0,-20 0,0 0,0-20</inkml:trace>
  <inkml:trace contextRef="#ctx0" brushRef="#br0" timeOffset="10099">10021 11509,'20'0,"-20"0,40 0,-1 0,1 0,0 0,19 0,-19 20,-40-20,20 0,0 0,-20 0,0 20,-20-20,0 0,0 20</inkml:trace>
  <inkml:trace contextRef="#ctx0" brushRef="#br0" timeOffset="10528">10140 11708,'0'0,"0"0,0 0,20 0,0 0,20 0,19 0,-19 0,-20 0,-1 0,21 0,-40 0,0 0</inkml:trace>
  <inkml:trace contextRef="#ctx0" brushRef="#br0" timeOffset="12512">10914 10815,'-20'19,"0"21,-19-40,39 20,-20-20,20 0,0 20,-20 0,0 0,0-1,-19 21,39-20,-20 0,20-20,-20 39,20-39,-20 20,20-20,0 20,0 0,0 0,0-20,0 20,0-1,0 1,0 0,0 0,0 0,0-20,0 40,0-21,0 1,0 0,0 0,20 0,-20-20,20 20,-20-20,0 19,0 1,20-20,-1 20,-19-20,0 20,0 0,20-20,-20 20,0-20,0 19,0 1,0-20,0 20,0 0,0 0,20-20,-20 20,0 0,0-1,20-19,0 20,-20-20,0 20,0-20,0 20,0 0,0-20,0 20,0-20,0 19,0 1,0-20,0 0,0 20,0-20,0 40,0-20,-20-20,20 39,-20-19,20 0,0 0,-20 0,20-20,0 39,0-19,0 20,0-20,0 0,0-20,0 20,0-1,0 1,0 0,0 0,0 0,0 0,0-1,20 21,0-20,-20 0,0-20,0 20,20-20,-20 19,0 1,0-20,0 0,20 20,-20-20,20 0,-1 0,-19 0,20 0,-20 0,20 0,0 0,0 0</inkml:trace>
  <inkml:trace contextRef="#ctx0" brushRef="#br0" timeOffset="14176">13355 10775,'20'0,"0"0,-1 79,21-39,-40-20,20 39,20-39,-40 20,39 39,1-19,-40-1,40-19,-21 39,-19-39,20 0,-20-20,0 19,0-19,0-20,0 40,0-20,0-1,0 21,-20-20,1 20,19-20,0 19,-20-19,0 20,20-40,-20 39,0-39,20 40,-20-40,20 0,0 20,-19-20,19 0,-20 0,0 0,0 0,0 20,-19-20,39 20,-20-20,20 0,0 20,0-20,0 39,0-19,20 0,-20 39,39-39,-19 20,40 0,-21-1,41 21,-41-20,1-21,0 21,-40-40,39 40,-39-1,20-19,-20 0,0-20,0 20,0-20,0 20,0-20,0 0,0 20,-20 0,-19-1,19 21,0-40,0 20,0 0,0-20,1 0,19 0,-40 20,20-20,0 0,-19 0,-21 19,40-19,0 0,1 0,19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0:57:37.0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8136 14347,'0'20,"0"-20,0 19,0 1,0-20,-20 0,20 0,-20 0,0 0,20 0,0 0,-19 0,19-20,0 20,0 0,0-19,0 19,0-20,0 0,0 20,0-20,0 20,19-20,1 0,-20 20,40-19,-40-1,20 0,-20 20,20-40,-20 40,0 20,0 20,0-1,0 1,0-20,0 20,0-40,-20 19,20 1,-20 0,20-20,-20 0,20 0,-20 20,20-20,-20 0,20 0,-39 0,19 0,0 0,0 0,20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0:58:18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 16629,'20'0,"-20"0,0 0,20 0,0 0,-20 0,20 0</inkml:trace>
  <inkml:trace contextRef="#ctx0" brushRef="#br0" timeOffset="1432">2758 16629,'0'0,"0"0,0 0,0-20,0 0,20 20,-20 0,0-20,0 20,0 0,0-20,0 1,0 19,20 0,-20-20,0 20,0-20,0 20,20 0,-20-20,0 20,0 0,20 0,-20 0,0 20,0-20,0 20,0-20,0 20,0-1,0-19,0 20,20-20,-20 0,0 20,0 0,0-20,0 20,0-20,0 20,0-20,0 19,0 1,0-20,0 20,0-20,0 20,0 0,0-20,0 20,0-20</inkml:trace>
  <inkml:trace contextRef="#ctx0" brushRef="#br0" timeOffset="4056">3552 16629,'0'0,"0"0,-20 0,0 20,20-20,0 19,-20-19,20 20,-19 0,-1 0,20 0,0 0,-20-20,20 20,0-1,0 1,0 0,0-20,0 20,0 0,0 0,0-20,0 19,0 1,0-20,0 20,0-20,0 20,0-20,0 20,0 0,0 19,0-39,0 20,0-20,0 20,0 0,0-20,0 0,0 20,-20-20,20 0,0 0,0 20,-20-20,20 0,-20 0,20 0,0 19,-19-19,19 20,-20-20,20 0,-20 0,20 20,0-20,0 40,-20-40,20 20,0-20,-20 20,20-1,0 1,0-20,0 40,0-40,0 20,0 0,-20-1,20 1,0 0,0 0,0 0,0-20,0 39,0-39,0 20,0 0,0 0,0-20,0 20,0-20,0 20,0 0,-19-20,19 39,0-39,-20 20,20-20,0 20,0-20,0 40,0-21,0 1,0 40,0-40,20-1,-20 1,0-20,0 20,19-20,-19 20,0-20,0 20,0-20,0 0,0 20,0 0,0-20,0 19,20 1,-20 0,20-20,-20 20,0-20,0 20,20-20</inkml:trace>
  <inkml:trace contextRef="#ctx0" brushRef="#br0" timeOffset="5800">4782 16807,'0'0,"0"20,20 60,40-21,-40-19,-1 39,21-39,-20-20,-20 39,0-19,0-20,0 20,0-21,0 21,0-40,0 40,0-40,0 39,0-39,-20 0,20 20,0-20,-20 0,20 20,0 0,0-20,0 20,-20-20,20 20,0-20,0 19,0 1,0-20,0 20,0 0,0 0,0 0,0 0,0-1,0 1,0 0,0-20,-19 20,19-20,0 20,0-20,0 20,-20-1,20 1,0-20,0 20,0-20,0 20,0-20,-20 0,20 20,0-20,0 0,-20 0,20 20,0-1,0-19,-20 0,20 20,-20 0,20 0,0-20,0 20,-20 0,20 0,-19-1,19-19,-20 0,20 20,0 0,0-20,0 0,-20 0,20 20,0-20,0 0,-20 20,20-20,-20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5T05:38:21.9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11748 10874,'0'0,"0"0,19 0,-19 0,0 0,20 0</inkml:trace>
  <inkml:trace contextRef="#ctx0" brushRef="#br0" timeOffset="2248">11886 10815,'20'0,"-20"0,0 19,0-19,0 20,0-20,0 20,0-20,0 20,0-20,0 20,0-20,-20 0,20 0,0 20,20-20,-20 0,0 20,0-20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1:18:20.9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1885 4524,'0'0,"0"20,0 0,0-20,0 20,20 0,-20-20,0 19,20 21,0-20,-20 20,39-21,-19 1,-20 20,20-20,-20 0,20-20,-20 19,20 1,-20-20,20 20,-1 0,-19 0,20-20,-20 20,20-20,0 20,-20-20,0 19,20-19,-20 20,0-20,20 20,-20-20,19 40,1-40,-20 0,20 20,-20-1,0-19,20 0,-20 20,0-20,20 40,20 19,-21-19,41 0,-40 0,19-1,-19 1,20-20,-20 0,0-1,-20 1,20-20,-1 20,-19 0,20 0,-20-20,20 40,0-40,0 39,0-39,-20 20,0 0,19-20,-19 20,20 0,0-1,0-19,0 20,-20-20,20 40,0-40,-1 20,-19 0,40 0,-40-1,0-19,20 0,0 20,-20-20,20 40,-1-40,1 20,0 0,0-1,20 1,-40-20,19 20,1-20,20 20,0 0,-20 0,19-1,-19 1,0-20,0 20,0 0,-1-20,1 20,0-20,-20 20,20 0,0-20,0 19,-1 1,1-20,-20 20,40-20,-40 0,20 20,-20-20,20 20,0 0,-20-20,19 39,21-39,-20 40,39-40,-39 20,0 19,40-39,-40 20,-1 0,21-20,-20 20,20 20,-1-40,1 39,0-19,19-20,-19 0,0 20,-1-20,21 20,-1-20,-19 20,-20-20,20 0,-40 0,19 0,1 0,0 0,-20 0,0 0,20 0,0 0,0 0,-20 0,0 0,19 0,-19-20,0 0,0-20,0 21,0-1,0-20,0 40,0-20,0 0,0 20,0-20,0 20,0-19,0 19,0-20,0 0,0 20,0-20,0 20,0-20,0 0,0 20,0-19,0 19,0-20,0 20,0-20,0 0,0 20,0-20,0 20,0-20,0 1,0 19,-19 0,19-20,0 20,0 0,-20-20,20 0,-20 0,20 20,-20-20,20 20,0-20,-20 1,20 19,0 0,0-20,-39 20,39-40,-20 40,20-20,-20 0,0 1,20 19,-20-20,20 0,0 20,-20 0,0-20,20 0,0 0,-19 20,19-19,0-1,-40 0,40 0,-20 0,0 0,20 20,-20-39,1-1,19 20,-20-20,0 40,20-39,-20 19,0 0,0 0,1 0,-1-19,0 19,0-20,0 40,20-40,-20 40,0-19,1-21,-1 20,0 0,0-20,0 1,-19 19,19-20,-20 20,0-19,20 39,-19-40,19 20,-20-19,20 19,-19 0,19 0,-20-20,20 40,0-39,-19 19,39 0,-40 0,20 0,-19 0,19 1,-20-21,0 40,1-40,19 20,-20 20,0-19,21-1,-21 20,20-20,0 0,20 20,-20 0,1 0,19-20,-20 0,0 20,0 0,-20-20,21 20,-1-19,0 19,-20 0,20 0,-19 0,-21-20,20 20,21 0,-21 0,40-20,-20 20,20 0,-20 0,20 0,-40 0,21 0,-1 0,-20 0,20 0,0 0,1 0,19 0,-20 0,0 0,20 0,0 20,-20-20,20 0,0 0,-20 0,20 20,-20-20,0 0,20 0,0 19,-19-19,19 0,-20 0,20 0,-20 0,20 0,-20 20,20-20,-20 0,20 0,0 0,-20 0,1 0,19 0,-20 0,20 20,0-20,-20 0,0 0,20 0,0 0,-20 0,20 0,0 20,-20-20,20 0,0 20,-19-20,-1 0,20 0,0 0,-20 0</inkml:trace>
  <inkml:trace contextRef="#ctx0" brushRef="#br1" timeOffset="8591">4366 4306,'-20'0,"20"0,-20 0,-20 20,20-20,-19 39,-21 1,21-40,-21 40,0-20,-19-1,20 1,39 0,-40 0,1 0,19 0,-20 0,41-20,-41 19,40-19,0 20,0-20,1 20,-21 0,40-20,-40 20,40 0,-20-20,1 0,-1 39,0-39,0 20,-20 0,21 0,-1 0,0 19,-20-39,20 40,0-20,-19 0,19 0,-20-1,20 1,-19 0,39 20,-40-40,40 39,-40-19,21 20,-1-20,0 0,-20-1,20 21,-19-20,19 20,-20-20,20-1,0 1,1 20,-21-40,20 40,-20-21,40 1,-39 0,39 0,-20 0,20-20,0 20,-20-20,0 20,20-1,0-19,0 20,0-20,-20 20,20 0,-20 20,1-1,-1 1,0 0,-20-1,40-19,-20 20,0-20,20 0,-19-1,-1-19,20 20,0 0,-20 20,20-20,-20-1,20 21,0-20,-20 20,0-20,20-1,0 1,-19 0,-1 20,20-20,0-1,0-19,-20 20,20 0,0 0,0 0,0-20,0 39,0-19,0 0,0-20,0 20,0 0,0 0,0-20,0 20,20-20,-20 19,0-19,20 0,-20 0,0 0,19 0,-19 20,20-20,0 20,0-20,20 0,-1 0,1 20,0-20,-1 0,21 0,-1 0,-19 0,0 0,0 0,-1 0,1 0,-20-20,19 0,1 20,-20-20,20-19,-1 39,-19-20,40 20,-21-20,1 0,0-20,39 21,-39-1,39-20,-39 20,39-39,-39 39,0-20,19 1,-19 19,0-20,-1 40,1-40,-20 20,39 1,-39-1,20 0,0 0,-1-20,1 40,-20-39,0 39,-1 0,1-20,0 0,0 0,20 0,-1 20,-19-39,20 19,-20-20,19 40,-19-40,20 21,0-1,-21 0,21 0,0 20,-20-20,19 0,-19 1,0-1,0 0,20 0,-40 0,19 0,1 0,0 1,-20-1,20 0,0 0,0 0,-20 0,39 1,-19-21,0 20,0-20,-20 20,20 1,0-1,-20 0,0-20,0 40,0-20,0-19,0 39,0-20,0-20,0 40,0-39,0 39,0-20,0-20,0 40,0-40,0 40,0-20,0 1,0-1,0 0,0 0,0 0,0 20,0-20,0 20,0-19,-20 19,0-20,20 0,0 20,-20-40,0 40,0-20,0 20,1-19,-1-1,0 20,0 0,20 0,-20-20,20 20,0 0,-20 0,1 0,19-20,0 20,-20 0,20-20,-20 0,20 20,0 0,-20 0,0-20,20 20,0-19,0 19,0-20,0 20,-20 0,20-20,0 20,0 0,0-20,-19 20,19-20,0 0,0 20,-20 0,20-19,0 19,-20 0,20 0,0-20,-20 20,20 0,0-20,-20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1:21:50.6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2798 11747,'20'0,"-20"0,0 0,20-39,0 19,-1-20,-19 0,20 20,0-19,-20 39,20-20,0-20,-20 40,0-20,0 1,20 19,-20-20,0 0,0 0,19 20,-19 0,0-20,20 20,-20 0,0-20,0 1,0 19,0 19,0 21,0-20,0 0,20 19,-20 1,0-20,0 20,0 19,0-39,0 20,0-20,0 19,0-19,20 0,-20 0,0 0,0-1,0-19,0 40,0-40,0 20,0 20,0-40,0 20,0-20,0 19,0 1,0-20,0 20,0-20</inkml:trace>
  <inkml:trace contextRef="#ctx0" brushRef="#br0" timeOffset="896">2818 12224,'0'0,"0"0,20 0,19 0,21 0,19 0,20 0,21 0,-1 0,-40 0,-20 0,-19 19,0-19,0 0</inkml:trace>
  <inkml:trace contextRef="#ctx0" brushRef="#br0" timeOffset="3400">3096 12501,'0'0,"0"20,0 20,0 19,0-39,0 20,0-20,0 19,0 1,0-20,0 20,0-21,0 21,0-20,0 20,0-20,19-1,-19 1,0 0,0-20,0-20,0-19,0 19,0 0,0 0,0 20,0-20,0 0,0 0,0 1,0-1,0 20,0-20,0 20,0-20,0 0,0 20,0-20,0 20,0-19,0 19,0-20,0 0,0 20,0-20,0 20,0-20,0 0,0 20,0-19,0 19,0 0,0-20,0 20,0-20,20 20,-20-20,0 20,0 0,20-20,0 0,-20 0,20 20,-20 0,0 0,0 0,20 0,-20 0,20 0,-1 20,-19-20,20 20,-20-20,20 40,0-20,-20 0,20 19,0-39,-20 40,19-40,-19 20,0-20,0 20,20-1,-20-19,0 20,0-20,20 20,-20-20,0 20,0 0,0-20,0 20,0-20,0 19,0 1,0-20,0 20,0-20,0 20,0-20,0 20,0-20,0 20,-20-20,20 0,0 0,0 20,-20-20,20 0,0 0,-19 0,19 19,0-19,-20 0,20 20,-20-20,20 0,0 0,-20 20,20-20,-20 0,0 0,20 0,-19 0,19 0,-20 0,20 0,-20 0,0 0,20 0,-20 0,20 0</inkml:trace>
  <inkml:trace contextRef="#ctx0" brushRef="#br0" timeOffset="4712">4008 12184,'0'0,"0"0,0 20,20-20,-20 0,20 0,-20 0,0 0,-20 0,0-20,1 20,19 0,-20 0</inkml:trace>
  <inkml:trace contextRef="#ctx0" brushRef="#br0" timeOffset="7376">5378 11469,'0'0,"0"0,-20 0,-20 0,0 0,1 0,-21 0,1 0,19 0,20 0,-20 20,1-20,19 0,0 0,0 0,20 0,-39 0,39 0,-40 0,20 0,0 0,0 0,-19 0,19 20,0-20,20 0,-20 0,0 0,20 0,-20 0,20 20,0-20,0 40,0-1,-19 1,19 0,-20-1,0 41,20-41,0 21,-20-20,20-20,0 19,0 1,0-20,0 19,0 1,0-20,0 20,0 19,0-39,0 20,0-20,0-1,0 1,0-20,0 20,0-20,0 20,0 0,-20 19,20 1,0-20,0 20,0-1,0-19,-20 0,20 0,0 0,0 0,-19-20,19 39,0-39,0 20,0-20,-20 40,20-20,0-20,0 39,0-39,0 40,0-40,-20 20,20 0,0 0,-20-1,20 1,0 0,0 20,0-20,0-1,0 21,0-40,0 20,0 0,0-20,0 20,0-20,0 0,20 0,0 0,0 0,19 0,1 0,39 0,-19 0,-1 0,-19 0,0 0,-1-20,1 20,-40 0,40-20,-40 20,20 0,-20 0,19 0,-19 0,20 0,0 0,20 0,-20 0,0 0,-1 0</inkml:trace>
  <inkml:trace contextRef="#ctx0" brushRef="#br0" timeOffset="15807">7005 12680,'-20'0,"20"0,-20 0,20 0,0 0,-20 20,0-20,20 0,0 20,-19-20,19 0,0 19,0-19,-20 20,20 0,-20-20,20 20,0-20,0 20,0 0,0-20,0 19,0-19,0 20,0-20,0 0,20 20,-20 0,0 0,39 0,-39-20,20 20,0-1,20 1,-20-20,19 40,21-20,-40-20,0 20,-1-20,-19 0,20 0,-20 0,0 0,0-20,20 0,-20 20,0-40,0 20,0 1,0-21,0 20,0 0,0-20,0 40,0-19,0-1,0 0,0 20,0 0,0-20,0 20,0-20,0 0,0 20,0-19,-20 19,20 0,-20-20,20 20,0 0,-19 0,19 0,0 0,0 0,0 20,0-1,19-19,-19 20,20 0,-20 0,20 0,0 0,20 19,-21-39,21 20,-40 0,40-20,-40 20,20 0,-20-20,39 20,-19-1,20 21,0-40,-21 20,21 0,-40-20,20 20,0-20,0 19,0-19,-1 0,1 20,0-20,20 20,-1-20,-39 0,20 0,-20 0</inkml:trace>
  <inkml:trace contextRef="#ctx0" brushRef="#br0" timeOffset="20103">5398 12819,'0'0,"19"0,1 0,-20 0,20 0,-20 0,40 0,-20 0,-1 20,21-20,-20 0,0 19,-20-19,20 20,-20-20,0 0,0-20</inkml:trace>
  <inkml:trace contextRef="#ctx0" brushRef="#br0" timeOffset="21759">6271 12660,'0'0,"-20"0,20 0,-20 0,20 0,-20 0,0 0,20 0,-20 0,20 0,-19 0,-1 20,20-20,-20 0,20 20,-20-20,20 0,-20 0,20 20,-20-1,20-19,0 0,-20 0,20 20,0-20,0 20,0-20,0 0,-19 0,19 20,0 0,-20-20,20 0,0 20,0-20,0 19,0-19,0 20,0-20,0 20,0-20,0 20,0-20,0 20,0-20,0 20,0-20,20 20,-20-20,19 19,-19-19,20 0,-20 20,0-20,20 0,-20 0,20 0,0 20,0-20,19 0,-19 20,0-20,20 0,-40 20,20-20,-20 0,19 0,1 0,-20 0,0 0</inkml:trace>
  <inkml:trace contextRef="#ctx0" brushRef="#br0" timeOffset="25111">8275 11509,'0'-20,"0"20,20 0,-20 0,20 0,-1 0,21 0,20 20,-1-20,1 0,-21 0,1 20,0-20,-40 0,20 0,-20 0,19 0,1 0,-20 0,20 0,0 0,0 0,0 0,-20 0,19 0,-19 0,0 20,0-20,0 20,0-1,0 1,0-20,0 40,0 0,0-20,0-1,0 21,0 0,0-20,0 19,0 1,0-20,0 0,0 39,0-39,0 20,0-1,0-19,-19 0,19 20,0-40,0 20,0 19,0-19,0 0,0 0,0 0,0 0,0-20,0 39,0-19,-20 0,20 0,-20 19,20-19,0 20,0-20,0 0,0 19,0-39,0 20,0 0,0 0,0-20,0 20,0-20,0 20,0-1,-20 21,20-20,0 0,0 0,0 19,0-19,0 0,0 0,0 0,0 0,0-20,0 39,20-39,-20 0,0 20,0-20,0 0,0 20,0 0,0-20,0 20,20-20,-20 19,0-19,0 20,0-20,-20 0,20 0,-20 0,20 0,-20 0,0 0,20 0,-19 0,19 0,-20 0,20 0,-20 0,20 0,-20 0,20 0,-20 0,0 0,20 0,-20 0,20 20,0-20</inkml:trace>
  <inkml:trace contextRef="#ctx0" brushRef="#br0" timeOffset="27271">7283 12759,'0'0,"0"0,-40 0,20-20,0 1,20 19,-20 0,1 0,19 0,-20 0,20 0,-20 0,20 0,-20 0,0 0,20-20,0 20,-20 0,20 0,0-20,-19 20,-1 0,20 0,0 0,-20 0,20 0,-20 0</inkml:trace>
  <inkml:trace contextRef="#ctx0" brushRef="#br0" timeOffset="39262">9624 12303,'0'0,"0"-20,20 20,-20 0,0 0,20 0,-20 0,40 0,-1 0,1 0,19 0,1 0,-20 0,-1 0,21 0,-40 0,0 0</inkml:trace>
  <inkml:trace contextRef="#ctx0" brushRef="#br0" timeOffset="40158">9545 12620,'0'0,"0"0,20 0,-20 0,20 0,-1 0,-19 0,40 0,0 0,19 0,-19 0,19 0,1 0,19 0,-19 0,-20 0,-1 0,1 0,-40 0,20 0,-20 0</inkml:trace>
  <inkml:trace contextRef="#ctx0" brushRef="#br0" timeOffset="44181">11847 11827,'0'-20,"0"20,0-20,20-20,-1 20,1 1,-20-21,20 20,0-20,-20 20,0 1,0 19,0-20,0 20,0 0,20 20,-20 19,20 1,-20 0,19 19,-19-19,20 0,0-21,-20 41,0-40,0 0,0 19,0-19,20 0,-20 20,0-20,0-1,0 1,0-20,20 0,-20 20,0 0,0-20,0 20,0-20,0 20</inkml:trace>
  <inkml:trace contextRef="#ctx0" brushRef="#br0" timeOffset="45125">11509 12402,'0'0,"0"0,0 0,20 0,20-20,19 0,1 1,19 19,-19 0,39-20,0 20,-19 0,-21 0,21 0,-21 0,20 0,-39 0,0-20,0 0,-21 20,21 0,-40 0,40 0,-20 0,-1 0,1 0,0 0,0 0,0 0,0 0,0 0,19 0,-39 0,20 0,0 0,0 0,-20 0,20 0,-1 0,-19 0</inkml:trace>
  <inkml:trace contextRef="#ctx0" brushRef="#br0" timeOffset="49773">11609 12700,'0'0,"-20"0,20 20,0-1,-20-19,20 20,0 0,0 0,0 0,0-20,0 20,0-1,0-19,0 0,0 20,0-20,0 0,20 0,-20 20,20-20,-20 0,19 20,1 0,20-20,-20 0,0 20,-20-20,20 0,-20 20,19-20,-19-20,0 20,0-20,20-20,-20 20,0 0,0 20,0-19,0 19,0-20,0 0,0 20,0-20,0 20,0 0,0 0,0-20,-20 0,20 20,0 0,0-19,-19 19,19 0,0 0,0-20,-20 20,20 0,-20 0,20-20,-20 20,20-20,0 20,0 0,0 0,0 0,0 0,0 20,20-20,-20 0,20 0,-20 20,20-20,-20 0,0 0,0 20,0-20,19 0,-19 19,20 1,-20-20,0 20,20 0,-20 0,20-20,0 0,0 20,-20-20,19 0,1 0,-20 19,0-19,20 0,-20 0,0 20,20-20,-20 0,40 0,-40 0,19 0,-19 0,20 0,0 0,-20 0</inkml:trace>
  <inkml:trace contextRef="#ctx0" brushRef="#br0" timeOffset="50109">12125 12720</inkml:trace>
  <inkml:trace contextRef="#ctx0" brushRef="#br0" timeOffset="51861">12363 12521,'0'0,"0"0,0 0,0 20,19-20,-19 0,0 20,0-20,0 20,0 0,20-1,-20-19,0 40,0-40,0 40,0-20,0-1,0 1,0-20,0 20,0-20,0 20,0 0,0-20,0 20,0-20,0 19,0-19,0 20,0 0,0-20,0 20,0-20,0 20,0-20,-20 0,20 0,0 0,-19-40,19 40,0 0,-20 0,0 0,20 0,0 0,-20 0,20 0,0 20,-20-20,20 20,0-20,0 20,-20-20,20 20,0-20,0 19,0-19,0 0,0 20,0-20,0 20,0 0,0-20,0 20,20-20,-20 20,20-1,-20-19,0 20,20-20,0 0,0 20,-1 0,1-20,-20 0,20 0,0 0,-20 0,0-20,20 20,-20 0,0-20,0 20,0 0,0-39,0 39,0-20,0 0,0 0,0-20,0 40,-20-19,20 19,0-20,0 20,0-20,-20 20,20 0,0-20,0 20,0 0,-20 0,20-20,-20 20,20-20,0 20,0 0</inkml:trace>
  <inkml:trace contextRef="#ctx0" brushRef="#br0" timeOffset="52709">12640 12898,'0'0,"20"0,0 0,-20 0,20 0,-20 0,20 0,0 0,-20 0,0 0,20 0,-20 0,19 0,-19 0,20 0,0 0,-20 0,20 0,-20 0</inkml:trace>
  <inkml:trace contextRef="#ctx0" brushRef="#br0" timeOffset="56221">12938 12323,'0'0,"0"0,0 0,20 0,40 0,-1 0,-39 0,0 0,0 0,-20 0,19 0,-19 0,20 0,-20 0,20 0,-20 0,20 0,0 0,-20 0,20 0,-20 0,19 0,-19 0,20 20,0-20,0 0,-20 0,20 0,0 0,-20 0,20 0,-20 0,19 0,-19 0,20 0,0 0,-20 0,40 0,-1 0,-19 0,20 0,-20 0,0 0,-1 0</inkml:trace>
  <inkml:trace contextRef="#ctx0" brushRef="#br0" timeOffset="58245">13256 12640,'0'0,"0"0,0 20,0 0,-20 20,20-21,0-19,0 40,0-20,0 0,0-20,-20 20,20-1,0 1,0 0,0-20,0 20,0 0,0 0,0-20,0 20,0-1,0-19,0 0,0 20,-20-20,20 20,0-20,0 20,0 0,0-20,0 20,0-20,0 19,0 1,0-20,0 20,0-20,0 20,0-20,0 0,0-40,0 20,0 1,0-1,0 0,0 0,0-20,0 40,0-19,0 19,0-20,0 0,20 20,0 0,-20 0,0 0,20 0,-20-20,0 20,39 0,-39 0,20 0,-20 0,20 0,0 0,-20 0,20 0,-20 0,0 0,20 0,-20 20,0 0,0-20,0 20,0-20,0 19,0-19,0 20,0 0,0-20,0 0,0 20,0-20,0 0,-20 0,20 20,0-20,-20 0,0 20,20-20,-20 0,20 0,-20 0,20 0,-20 0,20 19,0-19,-19 0,19 0,0 0,-20 0,20 0,-20 0,0 0</inkml:trace>
  <inkml:trace contextRef="#ctx0" brushRef="#br0" timeOffset="58701">13533 12958,'0'0,"0"0,0 0,0 20,20-20,-20 0</inkml:trace>
  <inkml:trace contextRef="#ctx0" brushRef="#br0" timeOffset="60126">14010 12839,'0'0,"0"0,0-20,-20 20,20 0,-20 0,0 0,20 0,-20 0,0 0,1 20,-1-1,20-19,-20 0,20 20,-20-20,20 0,0 20,0 0,0-20,-20 0,20 20,0-20,0 20,0 0,0-20,0 0,0 19,-20-19,20 20,0-20,-19 0,19 20,0 0,0 0,0-20,19 20,-19-1,0-19,0 0,20 0,-20 20,0-20,0 0,20 0,0 0,-20 20,0-20,40 20,-1-20,21 20,-40-20,0 20,19-20,-39 0,20 0,-20 0,0 0,0-20</inkml:trace>
  <inkml:trace contextRef="#ctx0" brushRef="#br0" timeOffset="61084">13672 12362,'0'0,"0"0,20 0,-20 0,40 0,-40 0,40 0,-21 0,-19 0,20 0,0 0,-20 0,20 0,-20 0</inkml:trace>
  <inkml:trace contextRef="#ctx0" brushRef="#br0" timeOffset="61812">14744 12343</inkml:trace>
  <inkml:trace contextRef="#ctx0" brushRef="#br0" timeOffset="61972">14744 12343</inkml:trace>
  <inkml:trace contextRef="#ctx0" brushRef="#br0" timeOffset="63956">14764 12343,'0'0,"0"0,-20 0,20 19,0-19,0 0,0 20,0-20,20 0,0 0,-20 0,0 20,19-20,-19 0,20 0,0 0,-20-20,0 20,0-20,0 1,0 19,0-20,0 20,-20 0,20-20,0 20,-20 0,20 0,0 0,0 0,0 20,0-20,-19 20,19-1,0 1,0-20,0 20,0 0,0-20,39 0,-39 0,20 0,-20 0,20 0,-20 0,0 0,0 0,0-20,0 20,0-20,0 20,0-20,0 20,-20 0,20 0,0 0</inkml:trace>
  <inkml:trace contextRef="#ctx0" brushRef="#br0" timeOffset="66124">4028 12204,'0'0,"0"0,0 20,0-20,20 19,-20-19,0 20,20-20,0 0,0 0,-20 0,20 0,-1 0,-19 0,0 0,0-20,0 20,0-19,-19 19,19-20,-20 20,20 0,-20-20,0 20,20 0,-20 0,20 0,-20 0,0 20,20-20,0 20,0-20,0 19,0 1,0 0,0-20,20 0,-20 20,0-20,20 0,-20 0,0 0,0-20,0 0,0 0,-20-19,0 39,20-20,-19 20,-1 0,20 0,0 0,-20 0,20 0,0 20,0 0,0-1,20-19,0 20,-20-20,19 0,-19 0,0 0,20 0,-20 0,0-20,0 20,0-19</inkml:trace>
  <inkml:trace contextRef="#ctx0" brushRef="#br0" timeOffset="68773">16192 11608,'-19'0,"19"0,-20 0,0 0,0 0,-39 0,-1 0,1 0,-1 0,-19 20,19-20,1 0,-1 0,1 0,-1 0,20 0,20 0,-19 0,39 0,-20 0,20 0,-20 0,0 0,20 0,0 20,-20-20,20 0,0 0,0 40,0-1,0 1,0 0,0 39,0 1,40-21,0 40,19-19,-39 19,0-20,20 1,-20-41,-20 21,19-1,-19 1,0-1,0 21,20-21,-20 1,0-20,0-1,0 21,0-40,0 19,0-19,0 40,-20-21,20 21,0-1,0 1,0 19,0 1,0-21,0 1,0-21,0-19,0 0,0-20,-19 0,19 20,0 0,-20 0,20-20,0 20,0-20,0 0,39 0,21 0,19 0,1-20,-1 20,40-40,-20 20,-39 0,-21 20,-19 0,-20 0,0 0,0 0,0-20,0 20,-20 0,1-19</inkml:trace>
  <inkml:trace contextRef="#ctx0" brushRef="#br0" timeOffset="71796">17026 11688,'0'0,"-20"0,20 20,0-1,0-19,0 20,0 20,0-40,0 40,0-21,0 1,-20 20,20-20,0-20,0 40,0-40,0 19,0-19,0 20,0 0,0-20,0 20,-20-20,1 0,-1 0,0-20,-20 0,40 20,-20 0,1 0,-1-20,-20 20,40 0,-20 0,0 0,20 0,-20 0,20 0,0 0,-19 0,19 20,-20-20,0 20,20-20,-20 40,20-40,0 0,0 20,-20-1,20 1,0-20,0 20,0-20,0 20,0 0,0-20,0 20,0-20,20 20,-20-1,20-19,-20 20,20 0,0 0,-1-20,21 20,0 0,19-20,-19 0,0 0,-20 0,19 0,-39 0,20 0,-20 0,0 0,0 0,0-20,0 0,0 0,0 20,0-40,0 40,20 0,-20-19,20 19,-20 0,0-20,0 0,0 20,0-20,0 0,0 0,0 20,-20-39,20 39,0 0,0-20,0 20,-20 0,20-20,0 20,-20 0,20-20,0 0,-20 20</inkml:trace>
  <inkml:trace contextRef="#ctx0" brushRef="#br0" timeOffset="72893">17840 12085,'19'0,"-19"0,20 0,0 0,-20 0,40 0,-1 0,21 0,-20 0,-1 0</inkml:trace>
  <inkml:trace contextRef="#ctx0" brushRef="#br0" timeOffset="74660">18752 11787,'0'0,"0"0,0 20,0 0,0-1,20 1,-20 40,0-40,0 0,0-1,0 21,20 0,0-1,-20 21,0-20,20-20,-20-1,0 1,0 0,0 0,0-20,0 40,0-40,0 19,0-19,0 20,0 0,0 0,0-20,0 0,0-40,0-19,0 39,0 0,20 0,-20 0,0 1,0-1,0 0,0 0,19 20,1 0,-20-20,20 20,-20 0,20 0,0 0,0 0,-1 0,1 0,0 0,-20 0,20 0,0 0,-20 0,0 0,20 0,-20 20,20-20,-1 40,1-40,0 20,0-1,-20 1,0-20,0 0,0 20,0-20,0 20,0 0,0-20,0 20,0-20,-20 19,20 1,-20-20,20 20,0-20,-20 0,20 20,0-20,-19 0,-1 20,-20-20,20 0,0 20,-19-20,39 0,-20 0,0 0,0 19,20-19,-20 0,0 0,1 0,19 0,-20 0,20 0,0 0,-20 0,0 0,20 0</inkml:trace>
  <inkml:trace contextRef="#ctx0" brushRef="#br0" timeOffset="76091">16331 13236,'0'0,"0"0,20 0,0 0,20 0,19 0,1 0,-20 0,19 0,-19 0,-20 0,-1 0,-19-20,0 20,0-20,0 20</inkml:trace>
  <inkml:trace contextRef="#ctx0" brushRef="#br0" timeOffset="77116">17185 13037,'0'0,"-20"0,20 0,-20 0,20 0,-20 0,0 0,20 0,0 0,-39 0,39 20,-20 0,0-20,0 20,0-20,20 19,-20 1,1 0,19-20,0 0,0 40,0-40,0 40,0-40,0 19,0-19,0 20,0-20,-20 0,20 20,0 0,0-20,0 20,0-20,0 20,0-1,0-19,0 20,0 0,20 0,-1-20,-19 20,0-20,0 0,20 0,0 20,0-20,20 20,-21-20,21 0,-20 0,40 0,-21 0,-19 0,20 0,-1 0,-19 0,20 0,0 0,-1 0,-19 0,0 0,-20 0,0 0,0 0,0 0,0 0,0-20</inkml:trace>
  <inkml:trace contextRef="#ctx0" brushRef="#br0" timeOffset="79245">18832 13156,'0'0,"0"0,-20 0,20 0,0-20,-20 20,0-20,0 20,20 0,-20 0,20 0,-19 0,-1 0,20 0,-20 0,20 20,-20-20,20 0,-20 20,0 0,20 0,-19-20,19 40,-20-40,20 19,0-19,0 20,0 0,0 0,0-20,0 20,0-20,0 0,20 0,19 20,1-20,-20 19,39-19,-19 0,-20 0,0 0,0 0,-1 0,-19 0,20 0,-20 0,0 0,0-19,0 19,0-20,20 0,-20 20,0 0,0-20,0 20,0-20,0 0,0 1,0 19,0-40,0 40,-20-20,20 20,-20-20,20 0,0 20,0 0,0 20,20 20,0-20,0 19,0-19,0 20,19 0,-39-1,20-19,0 20,0 0,20-1,-21-39,21 20,-20 0,20-20,-1 0,1 0,0 0,-20 0,19 0,-19 0,-20 0,40 20,-40-20,20 0,-20 0,0 0,0 0,0-20,0 20,0-40,0 20</inkml:trace>
  <inkml:trace contextRef="#ctx0" brushRef="#br0" timeOffset="81715">19427 11628,'0'0,"20"20,-20-20,40 0,19 20,20-20,-19 20,0 0,-1-20,-19 0,19 0,-19 0,0 19,-21-19,41 20,-20-20,-1 0,-19 20,0-20,0 0,-20 0,0 0,20 20,0-20,-1 0,-19 0,0 20,0 0,0-20,0 19,0 21,0-20,20 20,-20-1,0 21,20-20,-20 19,0 1,0-1,0 21,-20 19,20 0,0-39,0-21,0 1,0-40,0 40,0-21,0 1,0 20,0-20,0 19,0 1,0 0,0 0,-20-1,20-19,0 0,0 0,0-20,-19 20,19-1,0 1,0 20,0-20,0 0,0 19,0-39,0 20,0 0,0 0,0 0,0 0,0-1,0 41,0-40,0-20,0 40,19-40,-19 39,0-39,0 20,0-20,0 20,0 0,20-20,-20 20,0-20,0 19,0-19,0 20,0 0,0-20,0 20,0-20,0 20,0 0,0-1,0 1,0 0,0-20,0 20,0-20,0 20,0-20,0 0,0 20,0 0,0-20,0 0,0 0,-20 0,20 0,-19 0,-1 19,20-19,-20 0,20 0,0 0,-20 0,0 0,0 0,-39 0,39 0,0 0,20 20,-20-20</inkml:trace>
  <inkml:trace contextRef="#ctx0" brushRef="#br0" timeOffset="117185">5834 11390,'0'0,"0"0,0 20,0-20,0 20,0-20,0 39,20-19,-20 0,0 0,0 0,0 0,0-20,0 39,0-39,0 20,0 20,0-40,0 40,0-40,0 19,0 1,0 0,0-20,0 20,0 0,20 0,-20-1,0-19,20 20,-20 0,0-20,0 20,0-20,0 20,0-20,0 20,0 0,0-20,0 19,0-19,0 0,0 0,0 0,0 0,-20 0,20-19,0-1,-20 0,20 20,-20-20,0 0,20 0,0 20,-20 0,20-20,-19 20,-1 0,20-19,0 19,-20 0,20 0,-20 0,20 0,-40 0,20 0,1 0,19 0,-20 0,20 0,0 19,-20-19,20 0,0 20,-20-20,20 0,-20 0,20 20,0-20,0 0,-20 0,20 20,0 0,0-20,0 0,0 20,0-20,0 20,0-1,0-19,0 20,0-20,0 20,0-20,0 0,20 0,0 20,-20 0,20-20,-20 20,20-20,0 0,-1 19,1 1,0-20,20 0,-20 20,0-20,19 20,-19-20,0 0,0 0,0 0,-20 0,0 0,19 0,-19 0,20-20,-20 0,0 20,20 0,-20-20,0 20,0-19,0-1,0 20,0 0,0-20,0 20,0 0,-20-20,20 20,-20 0,20-20,0 0,0 20,0-19,0 19,0 0,-19 0,19-20,0 0,-20 20,20 0</inkml:trace>
  <inkml:trace contextRef="#ctx0" brushRef="#br0" timeOffset="131088">6687 11767,'0'0,"0"0,0 0,20 0,0 0,-20 0,20 0,-20 0,20 0,-20 0,20 0,-1 0,-19 0</inkml:trace>
  <inkml:trace contextRef="#ctx0" brushRef="#br0" timeOffset="132849">7144 11390,'0'0,"0"0,0 20,0 20,0-1,0 1,0-20,0 19,0-19,0 0,0 20,0-20,0 0,0 19,0-19,20 20,-20-20,0 19,0-19,0 0,0 0,0 0,0-20,0 20,0-20,0 19,0-19,0 20,0 0,0-20,0 20,0-20,0 20,0-20,0 0,0 0,0-20,0-20,0 20,0 1,0-1,19 0,-19 0,20 0,-20 0,20 0,-20 1,20 19,0-20,-20 20,20 0,-20 0,39 0,-19 0,0 0,20 20,-40-20,20 0,-20 0,0 0,19 19,1-19,-20 20,20 0,-20-20,0 0,0 20,0-20,0 20,0 0,0-20,0 20,0-1,0 1,0-20,0 20,-20-20,20 0,0 20,-20-20,1 20,-1 0,0-20,20 0,-20 19,0-19,0 20,20-20,-20 0,1 0,19 0,0 0,-20 0,20 0,-20 0,0 0,0 0,0-20,1 20,19 0,-20 0,20 0,0 0,20 0,-1 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1:27:22.7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7322 14724,'0'0,"0"0,0-20,20 20,-20-40,20 20,0-19,-20 19,20-40,0 21,-20 19,19 0,1 0,-20 0,0 20,20 0,-20-20,0 20,0 0,20 20,-20 0,20 20,-20-20,0 0,0 19,0 1,0-20,0 0,0-20,0 39,0-39,0 20,0-20,0 20,20 0,-20-20,0 20,0-20,0 20,0-20,0 19,0 1,0-20,0 20,0-20,0 20,19-20</inkml:trace>
  <inkml:trace contextRef="#ctx0" brushRef="#br0" timeOffset="1592">7005 15121,'0'0,"20"0,-20 0,20 0,-20 0,19 0,1 0,0 0,59 0,-19 0,-1 0,21 0,-21 0,21 0,-41 0,21 20,-20-20,-1 0,1 0,-20 0,20 0,-21 0,-19 0,40 0,0 0,0 0,-1 0,-19 0,40 0,-41 0,-19 0,40 0,-20 0,0 0,19 0,-19 19,0-19,20 0,19 0,1 0,-20 0,19 0,1 0,-1 20,-19-20,19 0,-19 0,-20 0,0 0,-20 0,20 0,-20 0,19 0,1 0,-20 0,20 0,20 0,19 0,1 0,-20 0,-1 0,21 0,-40 0,0 0,-1 0,-19 0,0 0,40 0,20 0,-21 0,-19 0,20 0,19-20,-39 20,-20 0,40 0</inkml:trace>
  <inkml:trace contextRef="#ctx0" brushRef="#br0" timeOffset="3472">7104 15160,'0'0,"-20"0,20 0,-20 0,1 0,-1 0,0 0,20 0,-40 0,40 0,-20 0,20 0,-20 0,1 0,19 0,-20 0,20 0,-20 0,0 0,20 0,-20 0,20 0,-20 0,20 0,-19 0,-1 0,20 0,-20 0,20 0,-20 0</inkml:trace>
  <inkml:trace contextRef="#ctx0" brushRef="#br0" timeOffset="6808">7223 15498,'0'0,"0"0,0 0,-20 0,0 0,20 0,-19 0,-1 0,0 0,20 20,-20-20,20 0,-20 0,20 19,-20-19,20 0,0 0,-19 0,19 20,0-20,0 0,0 20,-20-20,20 20,0-20,0 0,0 20,0-20,0 20,0-1,0-19,0 20,0-20,0 20,0-20,0 20,0 0,0-20,0 20,0-20,0 20,0-1,0-19,0 0,0 20,20-20,-20 0,0 0,19 20,1-20,-20 0,20 0,-20 0,20 0,0 0,-20 0,20 0,-1 0,1 0,0 0,-20 0,20 0,-20 0,20 0,-20 0,0 0,0-20,0 20,0 0,0-20,0 1,0 19,-20 0,20-20,0 20,0-20,-20 20,20-20,-20 20,20 0,0 0,-20 0,20-20,-19 20,19 0,-20 0,20 0,0 0,-20 0,0 0,20 0,-20 0,20 0</inkml:trace>
  <inkml:trace contextRef="#ctx0" brushRef="#br0" timeOffset="7599">7541 15676,'19'0,"-19"0,20 0,0 0,20 0,0 0,-21 0,21 0,0 0,-20 0,-1 0</inkml:trace>
  <inkml:trace contextRef="#ctx0" brushRef="#br0" timeOffset="10847">8513 15557,'20'0,"-20"0,-20 0,20 0,-20 0,-20 0,1 20,19-20,-40 0,41 0,-1 20,0-20,20 0,-20 0,20 20,0-20,0 20,0-20,0 19,0-19,0 20,0 0,20-20,-20 20,40-20,-40 20,19 0,1-20,0 20,0-20,-20 19,20 1,-20-20,20 20,-20-20,0 0,0 20,19-20,-19 20,0-20,0 20,0-20,0 0,0 0,-19 0,-1 0,20 0,-20 19,20-19,-20 0,0 0,0 0,20 0,-39 0,19 0,0 0,-20-19,40 19,-20 0,20-20,-19 20</inkml:trace>
  <inkml:trace contextRef="#ctx0" brushRef="#br0" timeOffset="11559">8513 15597,'0'0,"20"0,-20 0,20 0,-20 0,19 0,1 0,0 0,-20 0,20 0,0 0</inkml:trace>
  <inkml:trace contextRef="#ctx0" brushRef="#br0" timeOffset="16695">9763 15121,'0'0,"0"20,0-20,0 19,20-19,-20 0,40 20,-21-20,1 20,20 0,-40-20,20 0,0 0,0 0,-20 0,0 0,0-20,0 0,0 0,0 1,0-1,0 20,0-20,-20 20,20 0,-20 0,20 0,-20 0,0 0,20 0,0 0,-20 0,20 20,-20-20,20 0,0 20,0-1,0-19,0 20,0-20,0 0,0 20,0-20,0 0,0-20,0 20,0 0,0 0</inkml:trace>
  <inkml:trace contextRef="#ctx0" brushRef="#br0" timeOffset="17575">9902 15160,'0'0,"0"0,0 20,0 0,0-20,0 20,0-20,0 20,0-20,0 20,20-20,-20 0,20 0,0 0,-20 0,0 0,0-20,0 0,0 0,0 20,0 0,0 0,0 20,0-20,0 20,0 0,0-20,0 0,0 0,0 0,0-20,0 20,0-20</inkml:trace>
  <inkml:trace contextRef="#ctx0" brushRef="#br0" timeOffset="19760">11132 14426,'0'0,"0"0,-20 0,-39 0,-1 0,1 0,-20 0,-1 0,1 0,19 0,-19 0,19 0,21 0,39 0,-20 0,20 0,-20 20,20 20,0 19,0-19,-20-20,20 39,-20 1,20-1,0-19,0 39,0-39,0 20,0-21,0 21,0-40,0 19,0-19,0 20,0-20,0 0,20 39,-20-39,0 0,0 39,0-39,0 20,0-20,0 19,0 1,0-20,0 0,0 19,0-19,0 0,0 20,0-20,0 0,0-1,0-19,0 40,0-40,0 20,0 20,0-21,0 1,-20 20,20-20,0 0,0 0,0-1,0 1,0-20,-20 20,20 0,0 0,-19 0,19-1,0 1,0 0,0 20,0-40,-20 20,20-20,0 19,0 1,0-20,0 20,0-20,-20 0,20 20,0-20,0 0,0 0,20 0,0 0,-1 0,21 0,0 0,19 0,-19 0,0 0,-1 0,1 0,0 0,-1 0,1 0,0-20,-20 20,0 0,-1 0,1 0,-20 0,20 0,-20-20,0 20,20 0,0 0,-20 0,0 0,0-20,0 1</inkml:trace>
  <inkml:trace contextRef="#ctx0" brushRef="#br0" timeOffset="22807">11430 14664,'0'0,"0"0,20 0,0 20,0 0,-20 20,0-40,19 20,-19-1,0 1,0-20,0 20,0-20,0 0,0 0,0 0,-19 20,19-20,-40 0,40 20,-40-20,40 0,-20 0,0 0,1 0,19 0,0 20,0-20,19 0,1 0,0 0,20 0,19 19,-19-19,-20 0,20 20,-40-20,0 20,19-20,-19 0,0 20,0-20,20 20,-20-20,0 20,0-1,0-19,0 20,0-20,0 20,0 0,0 0,0-20,0 0,0 20,0 0,0-20,-20 0,20 0,0 19,-39-19,39 0,-20 0,0 0,0 20,-19-20,-1 0,0 0,20 0,-39 0,39 0,0 0,0 0,20 0</inkml:trace>
  <inkml:trace contextRef="#ctx0" brushRef="#br0" timeOffset="23870">11509 14684,'0'0,"0"0,0-20,-19 20,-1 0,20 0,-20 0,20 0,0 0,-20 0,0 0,0 0,20 0,-39 0,39 0,-20 0,20 0,-20 0,20 0,-20 0,0 0,20 0,0 0,0 0,-20 0</inkml:trace>
  <inkml:trace contextRef="#ctx0" brushRef="#br0" timeOffset="25350">12482 14922,'20'0,"-20"0,19 0,-19 0,20 0,0 0,-20 0,20 0,39 0,-39 0,0 0,0 0,-20-20</inkml:trace>
  <inkml:trace contextRef="#ctx0" brushRef="#br0" timeOffset="26222">12998 14922,'20'0,"-20"0,0 0,19-39,1 39,0-40,-20 20,20 0,0 0,-20 1,0-21,39 20,-39-20,0 40,20-20,0 1,-20 19,0-20,0 20,20 0,-20 0,0 20,0-1,0 21,0 0,0 0,0-1,0-19,0 20,0-1,0-19,0 0,0 0,0 0,0 0,0-20,0 19</inkml:trace>
  <inkml:trace contextRef="#ctx0" brushRef="#br0" timeOffset="27440">11112 15974,'0'0,"0"0,20 0,-20 0,20 0,-20 0,20 0,-20 0,20 0,0 0,-20 0,20 0,-1 0,1 0,20-20,-20 20</inkml:trace>
  <inkml:trace contextRef="#ctx0" brushRef="#br0" timeOffset="28238">11628 15795,'0'0,"0"0,0 0,0 20,0-20,-19 20,19-20,0 20,-20-20,20 20,0-20,0 20,0-20,0 19,20 1,-20-20,19 20,-19 0,20-20,-20 20,20-20,-20 0,0 20,0-20,0 20,0-1,0 1,0-20,0 20,0-20,-20 0,20 0,0 0,-20 0,20 0,-19 0,19 0,-20 0,0 0,20 0,-20 0,20 0,0 0,-20 0,20 0</inkml:trace>
  <inkml:trace contextRef="#ctx0" brushRef="#br0" timeOffset="29062">11708 15815,'0'0,"20"0,-20 0,20 0,-1 0,21 0,0 0,19 0,-19 0,-40 0,40 0</inkml:trace>
  <inkml:trace contextRef="#ctx0" brushRef="#br0" timeOffset="38997">12918 15736,'0'0,"20"0,-20 0,20 0,0 0,0 0,19 0,-39 0,40 20,-40-20,20 0,-20 20,40-1,-1 1,-19 0,20-20,-20 20,-1-20,-19 20,20-20,-20 0,0 20,0-20,0 0,0 19,20-19,-20 20,0-20,0 20,0 0,0 0,0 0,0 0,0-1,0 1,-20 0,0 20,20-40,-19 39,-1-39,0 20,20 0,-40-20,40 0,-20 0,1 0,-1 0,20 0,-20 0,0 0,0 0,0 0,1 0,19-20,-20 20,20 0,-20-20,0 1,0 19,20-20,0 0,-20 20,20-20,0 0,0 20,0 0,0 0,20 0,-20-20,40 20,-40 0,20 0,0 0,-1 0,21 0,-20 20,0 0,0-20,-1 20,1-20,0 20,0-20,-20 20,20-20,0 0,-20 0,19 0,-19 0,40 0,-40 0,20 0,20 0,-40 0,20 0,-1 0,1 0,-20 0,20 0,-20 19,0-19,20 0,0 0,-20 0,20 0,-20 0,0 0,19 0,-19 0,20 0,0 0,-20 0,20 0,-20 0,20-19,-20 19,0-20</inkml:trace>
  <inkml:trace contextRef="#ctx0" brushRef="#br0" timeOffset="41141">13593 14545,'0'0,"0"0,20 0,0 0,-20 0,19 0,41 0,-20 0,-1 0,1 0,-20 0,0 0,0 0,-20 0,0 20,19-20,-19 0,20 0,0 0,-20 0,20 0,40 0,-60 0,39 0,-19 0,-20 0,20 0,-20 0,20 0,-20 20,20-20,-20 0,0 0,19 0,-19 0,0 20,20-20,-20 20,20-20,-20 0,0 19,0-19,20 20,-20 0,0 0,20 0,-20 20,0-21,0 1,0 0,0 40,0-21,0-19,0 40,-20-41,0 21,20-20,0 0,0 0,0 19,0-19,0 0,-20 20,20-1,0 1,0-20,0 39,0-19,-20-40,20 40,0-40,0 20,0 19,-19-19,19 0,0 0,0 0,0 19,0-19,0 20,0-20,0 20,0-40,0 39,0-19,0 0,0 0,0 0,0-1,0 1,0 0,0 0,0 0,0-20,0 20,0 0,0-20,0 19,0-19,0 20,0 0,0 0,0-20,0 20,0 0,0-1,0-19,0 40,0-40,0 20,0 0,0 0,0-1,0-19,0 20,0 0,0-20,0 20,0-20,-20 0,20 0,0 20,-20-20,0 0,0 0,0 0,-19 0,39 0,-20 0,-20 0,40-20,-20 20</inkml:trace>
  <inkml:trace contextRef="#ctx0" brushRef="#br0" timeOffset="41837">14486 15438,'0'0,"0"0,20 0,0 0,39 0,-19 0,-20 0,0 0,19-20,-39 20</inkml:trace>
  <inkml:trace contextRef="#ctx0" brushRef="#br0" timeOffset="42541">14446 15756,'0'0,"0"0,20 0,-20 0,0 0,20 0,39 0,-19 0,0 0,-20 0,39 0,-39 0,-20 0,20 0,0 0</inkml:trace>
  <inkml:trace contextRef="#ctx0" brushRef="#br0" timeOffset="91491">16629 14664,'0'0,"-20"0,20 0,-20 0,1 0,-21 0,0 0,-19 0,-1 0,20 0,-19 0,19 0,20 0,-19 0,19 0,0 0,20 0,-20 0,20 0,-20 0,0 0,20 0,-19 20,-21-20,40 0,-40 0,20 20,1-20,19 0,-20 20,20 0,-20-20,20 20,0-20,-20 0,0 19,20-19,0 40,0-40,0 20,-20 0,20 19,0-19,0 0,0 0,0 20,0-21,0 1,0 0,0-20,0 40,0-20,0 0,0 19,20 1,0-20,0 39,-20-19,0 0,0-21,20 21,-20-20,20 20,-20 19,0-19,0 0,0-1,0 1,0 0,0-20,0-1,0 1,0 0,0 0,0 0,0 0,0-20,0 19,0 21,0 0,0-20,0 19,0 21,0-40,0 0,0 19,0-19,0 0,0 0,0-20,0 39,0-39,0 20,0 20,-20-20,20 0,0 0,0-20,0 19,0 1,-20-20,20 0,0 20,0-20,0 0,0 20,0-20,0 20,20-20,0 0,-1 0,21 20,39-20,-19 0,-1 0,1 0,-20 0,-1 0,-19 0,40 0,-40 0,-1 0,21 0,-40 0,20 0,-20 0,0-20,0 20,0-60</inkml:trace>
  <inkml:trace contextRef="#ctx0" brushRef="#br0" timeOffset="93482">16887 14863,'0'0,"20"0,39 0,-19 0,0 0,-20 0,19 0,-39 0,20 0,-20 20,0-20,0 0,0 19,-20 1,0-20,-19 40,19-40,0 0,0 20,0 0,20-20,0 0,0 19,0-19,20 40,-20-40,20 20,-20-20,0 20,20-20,-20 20,0-20,0 20,0-20,0 19,0-19,0 0,0 0,-20 0,20 20,-20-20,0 20,-19-20,-1 0,0 0,1 0,19 0,-20 0,40 0,-40 0,40 0</inkml:trace>
  <inkml:trace contextRef="#ctx0" brushRef="#br0" timeOffset="94266">18157 15041,'0'0,"20"0,-20 0,20 0,-20 0,20 0,19 0,-19 0,0 0,20 0,-40 0,19 0,1 0,0 0</inkml:trace>
  <inkml:trace contextRef="#ctx0" brushRef="#br0" timeOffset="94954">18673 15041,'20'0,"-20"0,0-20,20-19,-20 19,0 0,0-20,19 21,1-21,-20 0,0 1,20 19,0-20,-20 40,0-20,0 20,0 0,0 60,0 19,0-19,0 19,0-20,0 1,0 0,0-1,0-39,0 20,0-21,0 21,0-20,0 0,0 0,0-1,0-19,0 0</inkml:trace>
  <inkml:trace contextRef="#ctx0" brushRef="#br0" timeOffset="96107">16391 15934,'0'0,"0"0,20 0,0 0,19 0,-19 0,20 0,0 0,-1 0</inkml:trace>
  <inkml:trace contextRef="#ctx0" brushRef="#br0" timeOffset="96938">17085 15855,'0'0,"0"0,-19 0,19 0,-20 0,0 0,0 0,0 0,-19 0,-1 0,20 0,-20 20,40-20,-19 0,19 20,0-1,19 1,-19 0,40 40,0-40,-1 19,-19-19,20 20,0-40,-40 20,19-1,-19-19,0 20,0-20,0 20,0-20,-19 0,19 0,-20 0,0 0,0 0,0 0,-19 0,39 0,-20-20,0 20,20 0,-20 0,20-20,0 20</inkml:trace>
  <inkml:trace contextRef="#ctx0" brushRef="#br0" timeOffset="97554">17046 15895,'0'0,"20"0,-20 0,19 0,1 0,20 0,-20 0,0-20,19 20,-39-20</inkml:trace>
  <inkml:trace contextRef="#ctx0" brushRef="#br0" timeOffset="99459">18574 15914,'0'0,"0"0,20 0,-1 0,1 0,40 0,-40 0,-1 0,41 20,0 0,-60-20,19 0,-19 20,0-20,0 20,0 0,0-20,0 39,0-19,0 0,-19 20,19-20,-20-1,0 21,20-20,-20 20,0-40,20 19,-20-19,20 0,0 20,-20-20,1 0,19 0,-20 0,20 0,-40 0,40-20,-40 1,40-1,0 0,0 20,0-20,0 0,0 20,0-20,40 20,-40-19,20 19,-20 0,20 0,0 0,-20 0,19 0,-19 0,0 0,20 0,-20 19,40-19,-40 0,40 20,-40-20,20 20,-1-20,1 20,20-20,-40 0,40 20,-40-20,19 0,-19 0,0 0,20 0</inkml:trace>
  <inkml:trace contextRef="#ctx0" brushRef="#br0" timeOffset="101569">19169 14724,'20'0,"0"0,-20 0,20 0,19 0,1 0,0 0,-1 0,1 0,-40 0,20 0,0 0,0 0,-20 0,0 20,19-20,-19 20,20 19,-20-19,20 20,0-1,-20 1,0 20,0-21,0 21,0-1,0 1,0-1,0 1,0-20,0 19,0 1,0-21,0 1,0-20,0 0,0 0,0-1,0 1,0 20,0-20,0 20,0-1,0 21,0-21,0-19,0 20,0 0,0-20,-20-20,20 39,0-39,0 20,0 20,0-40,0 39,0-39,0 20,0 0,0 0,0-20,0 20,0 19,0-39,0 40,0-20,0-20,0 20,0 0,0-20,0 20,0-20,0 19,0 1,0-20,0 20,0 0,-20 0,20-20,0 20,0-1,0 1,0-20,0 20,0-20,0 20,0-20,0 0,-20 0,1 0,-21 0,-20 0,41 20,-1-20,-20 0,40 0,-20 0</inkml:trace>
  <inkml:trace contextRef="#ctx0" brushRef="#br0" timeOffset="103354">18812 17383,'0'0,"0"0,59-20,21-79,19-40,20 40,60-1,-1-19,1 40,-40 19,0 1,-60 19,-19 20,-41 1</inkml:trace>
  <inkml:trace contextRef="#ctx0" brushRef="#br0" timeOffset="104178">19129 17462,'0'0,"20"0,0 0,-20 20,20-20,-20 0,0 0,20 0,-20-20,59-19,21-41,39 1,20-20,-20 19,0 21,0-1,-40 20,20-19,-39 19,-40 1,0-1,-20 0,0 0,0 21,0-1,0 20</inkml:trace>
  <inkml:trace contextRef="#ctx0" brushRef="#br0" timeOffset="105074">19526 16887,'0'39,"20"-19,-20 0,0 20,20-20,0 19,0 1,-20-40,19 40,21-40,-20 39,0-39,-20 0,40 0</inkml:trace>
  <inkml:trace contextRef="#ctx0" brushRef="#br0" timeOffset="105513">19745 16827,'0'0,"0"20,19 20,1-1,0 21,20-40,-40 20,39-1,-19-19,-20 0,20-20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1:29:33.7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1845 14049,'0'0,"0"0,-19 20,-1 20,0-1,-20 1,20 20,1-1,-21-19,20 19,0 1,0-1,1-19,19 0,0-1,0 21,0-40,0 0,0 19,0-19,0 0,0 0,0 0,19 19,1-39,-20 20,0-20,20 20,-20-20,20 40,-20-20,20 19,0-19,-1 20,1 0,0 19,-20-39,20 0,-20 0,0-1,0-19,0 20,0 0,0 0,-40-20,40 20,-20-20,1 0,-1 20,0-1,20-19,-20 20,0 0,20 0,-20 0,20-20,0 40,0-1,-19-19,19 40,0-21,0-19,0 20,0-20,0 19,0-39,0 40,0-20,0 20,0-1,39 41,-19-1,20 0,-20 1,-1-41,1 41,0-60,-20 0,0 19,0-39,0 0,0 20,20-20,-20 20,0 0,0-20,20 0,0 0,-20 20,0-20</inkml:trace>
  <inkml:trace contextRef="#ctx0" brushRef="#br0" timeOffset="1679">4207 14128,'0'0,"0"0,0 40,20-20,0 20,-1-1,1 1,20 0,-20-1,-20-19,20 20,-1-20,-19 0,0 19,0-19,0 20,0 19,0-19,0 20,0-21,0-19,0 0,0 0,0 0,0 0,0 19,0-19,0 0,0 20,0-21,0 1,0 20,0-20,0 0,0 19,0-39,0 40,-19-20,19 0,0 0,0 19,-20-39,20 40,0-20,0 0,0 19,0-39,0 40,0-20,0 0,0 0,0-1,0 1,0 0,0-20,0 20,0 0,0 19,0-19,20 20,-1 0,1-1,-20-19,0 0,20-20,-20 0,0 20,0 0,0 19,0-39,0 20,0 20,0-20,0 0,0 19,-20-19,0 0,20 0,0 0,0 0,-19-1,-1 1,20 0,0 0,-20 0,20 0,0-20,-20 19,20-19,-20 20,20 0,0 0,-20-20,20 20,0 0,0 19,0-39,0 20,0-20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1:57:57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 8175,'0'0,"0"0,0 20,0 0,0 0,0 20,0 19,0 1,-40-1,20 1,0 19,0-19,1-1,19-19,-20 19,20-19,0 20,0-21,0-39,0 0</inkml:trace>
  <inkml:trace contextRef="#ctx0" brushRef="#br0" timeOffset="624.0355">873 8215,'20'0,"-20"0,0 40,0-20,20 19,0 21,-1 19,21-19,-20-1,20 40,-1-39,-19 19,0-19,0-20,-20-21,20 41,-20-40,20 0,-20-1</inkml:trace>
  <inkml:trace contextRef="#ctx0" brushRef="#br0" timeOffset="1248.071">754 8652,'0'0,"0"0,20 0,0 0,39 0,-39 0,20 0,-1 0,1 0,-20 0,0 0</inkml:trace>
  <inkml:trace contextRef="#ctx0" brushRef="#br0" timeOffset="1696.097">1508 8592,'20'0,"-20"0,20 0,-20 0,20 0,0 0,-1 0,21 20,-20-20,20 0,-21 0,1 0,-20 0</inkml:trace>
  <inkml:trace contextRef="#ctx0" brushRef="#br0" timeOffset="2195.1255">1647 8791,'0'19,"0"-19,20 0,-20 0,20 0,0 0,19 0,-19 0,40 0,-21 0,1 0,0 0,-1 0,1 0,-20 0</inkml:trace>
  <inkml:trace contextRef="#ctx0" brushRef="#br0" timeOffset="3528.2018">2580 7798,'0'0,"0"0,-20 0,20 0,-20 0,20 0,-20 0,20 0,-20 0,20 0,0 0,-20 0,20 0,0 20,-19-20,-1 20,0 0,0 20,0-21,0 21,-19-20,19 0,0 19,0-19,0 40,20-40,0 0,-20-1,20 1,0 0,0 20,0-20,0 19,0 1,0 20,0-41,20 21,-20 0,0-40,0 39,20-39,-20 20,0 0,0 20,20-20,-20 39,40 1,-1-40,-19 39,0-19,0-20,-20-20,20 19,-20 1,0 0,0-20,0 20,0-20,0 0,-20 0,20 20,-20-20,0 20,20-20,-20 19,20-19,0 0,0 20,-19-20,19 20,0 0,0 0,0 0,-20 0,20-1,0 1,-20 0,20 0,-20 20,20-21,0 1,0 20,0 0,0-20,0 19,0 1,0-20,0 0,0-1</inkml:trace>
  <inkml:trace contextRef="#ctx0" brushRef="#br0" timeOffset="5304.3032">4961 7759,'0'0,"20"0,0 0,-20 39,39-19,1 40,0-21,-1 1,-19 0,20-20,-20 19,19 1,-19-20,0 39,-20-39,20 20,-20 0,0-1,0-19,0 0,0 20,-20-1,20 1,-20-40,0 20,20 0,-19 0,19-1,0 1,0 0,-20 0,20 0,0 19,0-39,0 20,0 20,0-40,0 40,0-20,20-1,-20 21,0-20,0 20,0-21,0 41,0-40,0 19,0-19,0 0,0 0,0-20,0 20,0 0,0 0,0-20,0 19,0 21,0-40,0 20,0-20,0 20,0-20,0 20,0-20,0 19,0-19,0 40,-20-20,0 20,20-1,-20 1,20-20,-20 0,20-20,0 20,-20-1,20-19,0 0,0 20,0-20,-19 0,-1 0,20 0,0 20,-20-20</inkml:trace>
  <inkml:trace contextRef="#ctx0" brushRef="#br0" timeOffset="7752.4432">6013 7580,'0'0,"0"0,0 20,0 0,0 0,0-20,0 19,0-19,0 20,0-20,19 0,-19 20,0 0,0-20,0 20,0-20,0 20,0-1,0-19,0 20,0-20,0 20,0-20,0 20,0-20,0 20,0-20,0 20,0-20,0 20,0-1,0-19,0 20,0-20,0 20,0-20,0 20,0 0,0-20,20 0,-20 20,0-20,0 19,0 1,20 0,-20-20,0 40,0-40,0 20,0-20,0 20,0-20,20 19,-20 1,0-20,0 20,0 0,0 0,0 0,0-20,0 19,0 1,0-20,0 20,20 0,-20 0,0 0,0-20,0 39,0-19,0 0,0-20,0 20,0 0,0 0,0-1,0 1,0 0,0 0,0 0,0 19,0-19,0 20,0-20,0 20,0-1,0-19,-20 20,20-20,0-1,-20 21,20-20,0 0,-20 39,20-19,-20-20,20 39,0-19,0 0,-19-20,19 19,0 1,0-20,0 0,0 0,-20-1,20 21,0 0,-20-20,20 19,0-39,0 20,0 0,0-20,0 20,0 0,0-20,0 20,0-20,0 19,0 1,0-20,0 20,0-20,0 20,0-20,0 20,0 0,0-20</inkml:trace>
  <inkml:trace contextRef="#ctx0" brushRef="#br0" timeOffset="10799.6177">6866 7600,'0'0,"0"0,-20 20,0 0,0-20,1 19,19-19,-40 20,40 0,-20-20,20 20,0-20,-20 0,20 20,-20-20,20 20,0-1,0 1,0-20,-19 40,19-40,0 20,0 0,-20 19,20-39,-20 20,20 0,0 0,0 20,0-21,0 1,-20 20,20-20,0 0,0 19,0-19,0 0,0 20,0-40,0 39,0-19,0 20,0-40,0 40,0-1,0-39,-20 20,20 0,0 0,-20 0,20 0,0-1,0 1,0 0,0 20,0-20,0-1,0 21,0-20,20 0,-20 0,20 0,-20 19,0-19,0-20,0 20,0 0,0 0,0-20,0 39,0-39,0 20,0 20,0-20,0-1,0-19,-20 20,20-20,0 20,-20 0,20 0,0 0,0 19,0-19,0 0,0 0,0-20,0 20,0-20,0 20,0-20,0 19,0 1,-20-20,20 40,0-40,0 40,0-20,0-1,0 1,0-20,0 20,0-20</inkml:trace>
  <inkml:trace contextRef="#ctx0" brushRef="#br0" timeOffset="12303.7037">9188 7759,'0'0,"0"0,20 19,-1 41,21 0,0-1,-40-19,39 19,-19 1,0-1,0 21,-20 19,20 0,0 0,-20-39,0-20,0-1,0 1,0 0,0-20,0-1,0 41,-20-40,20 0,0-1,-20 1,20 0,0 0,0 0,0 0,0-1,0 1,0 20,0-20,0 20,0-21,0 1,0 0,0 0,0 0,0 0,0-1,-20 1,20 0,-20 0,20 0,0 0,-20 0,1-1,19 1,0 0,-20 0,0 20,20-1,0-19,0 0,0 0,0-20,0 20,0 0,0-20,0 19,0-19,-20 0,20 20,0 0,0-20,0 0,-20 20,20-20,0 0,0 20,0-20,-20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01:47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12005,'0'0,"0"20,0-20,0 20,0 39,0-39,0 0,0 0,0 20,0-20,0 19,0 1,0 0,0-21,0 21,0 0,0-1,0-19,0 20,0 20,0-41,0 21,0 0,0-1,0 21,0-40,0 19,0-19,0 40,0-20,0-1,0 1,0 0,0 19,0 1,0-21,0 1,0 0,0-1,0 21,-20-20,20-1,0-19,-20 20,20-20,0 0,0-1,-20 21,20-20,0 20,0-21,0 1,0 40,0-40,0 0,-19 19,19-19,0 0,0 0,0-20,0 20,0-1,0-19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05:51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15617 15716,'0'0,"0"20,0 20,0-1,0-19,20 20,-20-20,0 19,0-39,0 20,20 20,-20-40,0 40,0-40,0 19,0 1,0 0,0-20,0 20,0-20,0 20,20 0,-20-1,0-19,0 20,0 0,0-20,0 20,0-20,0 20,0-20,0 39,0-19,0 0,0 0,0 20,0-1,0-19,0 0,0 0,0 20,0-1,0-19,0 0,0 20,0-1,0-19,0 0,0-20,0 40,0-1,0 1,0-20,0 20,0-1,0 21,0-20,0-21,0 1,0 0,0 0,0-20,0 20,0-20,0 20,0-1,0 1,0 20,0-20,0 20,0-21,0 21,0-20,0 20,0-40,0 39,0-39,0 20,0 0,0 0,0-20,0 39,0-19,0-20,0 20,0-20,0 0,0 20,0 0,0-20,0 0,0 20,0-20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20:41.0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7365D"/>
    </inkml:brush>
    <inkml:brush xml:id="br2">
      <inkml:brushProperty name="width" value="0.05292" units="cm"/>
      <inkml:brushProperty name="height" value="0.05292" units="cm"/>
      <inkml:brushProperty name="color" value="#953734"/>
    </inkml:brush>
    <inkml:brush xml:id="br3">
      <inkml:brushProperty name="width" value="0.05292" units="cm"/>
      <inkml:brushProperty name="height" value="0.05292" units="cm"/>
      <inkml:brushProperty name="color" value="#EA700D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13137 12124,'0'0,"19"0,-19 0,20 0,0 0,-20 0,20 0,-20 0,40 0,-40 0,19 0,21 0,-20 0,0 0,0 0,0 0,19 0,1 0,-20 0,0 0,-1 0,1 0,0 0,-20 0,20 0,-20 0,20 0,0 0,-20 0,19 0,-19 0,20 0,-20-20,20 20,-20 0</inkml:trace>
  <inkml:trace contextRef="#ctx0" brushRef="#br0" timeOffset="2184">13176 12462,'0'0,"0"0,0 0,20 0,0 0,-20 0,20 0,-20 0,20 0,-1 0,1 0,0 0,0 19,0-19,-20 0,20 0,0 0,-20 0,19 0,-19 0,20 0,-20 0,20 0,0 0,0 0,-20 0,39 0,-39 0,0 0,20 0,-20 0,20 0,0 0,-20 0,20 0,-20 0,20 0,-20 0,0 0,19 0,1 0,-20 0,0 0,20 0,-20 0,0 0,20 0</inkml:trace>
  <inkml:trace contextRef="#ctx0" brushRef="#br0" timeOffset="5032">17899 12263,'20'0,"-20"0,0 0,20 0,-20 0,20 0,-20 0,39 0,1 0,-20 0,0 0,19 0,-19-20,0 20,20 0,-20 0,-1 0,21 0,-40 0,20 0,-20 0,20 0,-20 0</inkml:trace>
  <inkml:trace contextRef="#ctx0" brushRef="#br0" timeOffset="6368">17939 12561,'20'0,"-20"0,19 0,-19 0,20 0,0 0,-20 0,20 0,0 0,0 0,0 0,-1 0,1 0,20 0,-40 0,20 0,0 0,-1 0,1 0,-20 0,20 20,0-20,0 0,-20 0,39 0,-39 0,20 0,-20 0,20 0,-20 0,20 0,-20 0,20 0,-20 0</inkml:trace>
  <inkml:trace contextRef="#ctx0" brushRef="#br1" timeOffset="20319">2996 11608,'0'0,"-19"0,-1 0,0 20,0 0,0-20,0 40,1-40,-1 39,0-39,20 20,0 0,-20 0,20 0,0-20,0 20,0-1,0 1,0-20,0 40,0-40,0 40,0-20,0-1,20 21,0-20,19 20,-19-1,20-19,0 20,-21-20,21 19,0-19,-1 0,1 0,0 0,0 0,19 19,-19-39,19 20,-19-20,19 20,-19-20,0 0,-20 20,19-20,-39 0,20 0,20 0,-40 0,40 0,-1 0,-19 0,0 0,20 0,-20 0,-1-40,-19 40,20-20,-20-19,0 19,0 0,0-20,0 20,-20 1,20-41,-19 40,19 0,0-19,0 19,-20 0,0-20,20 20,0 1,-20-1,0-20,20 40,-20-20,0 0,20 0,-19 20,-1-39,0 39,0-20,0 20,20-20,-20 0,20 20,-39-20,39 20,-20 0,0-19,0-1,20 20,-20 0,0 0,20-20,-19 20,19 0,-20 0,0 0,0-20,0 20,0-20,1 20,-1 0,0 0,0-20,20 20,-20 0,20 0,-20 0,1 0,-41 0,40 0,-20 0,1 0,19 0,0 0,20 0,-20 0</inkml:trace>
  <inkml:trace contextRef="#ctx0" brushRef="#br1" timeOffset="22599">9842 11668,'0'20,"0"-20,0 20,0-20,0 19,0 1,0-20,0 20,0 0,0 0,0 0,0-1,0 1,20 0,-20 20,40-20,-20 19,20-19,-21 0,21 0,-40-20,20 0,0 20,0-20,-1 20,1-1,0-19,0 0,0 0,39 20,-19 0,0 0,-20-20,39 20,-39 0,0-20,20 20,-40-20,39 19,-39-19,40 0,19 20,-39 0,0-20,20 0,-1 0,-39 0,40 0,-20 0,0 0,20-20,-40 20,39 0,-39-20,20 1,-20-21,0 20,0 0,0 0,0-39,0 59,0-20,20 0,-20 0,0 0,0 20,0-19,0-1,0-20,-20 20,0 0,0-19,1 19,-1 0,0 0,0 0,0 0,20 20,-40-39,40 39,-39-20,39 20,-20-20,0 20,0-20,-19 20,19-20,-20 0,-19 20,19-19,20 19,-20 0,-19-20,39 0,-20 0,1 20,39 0,-20 0,0 0,0 0,20 0,-20 0,20 0,-20 0,0 0,1 0,19 20,-40-20,40 0,-20 0,0 0,0 0,20 20,-19-20,19 0,-20 0,20 20,-20-1,20-19,-20 20,20-20,0 20,-20-20,20 0,0 20,0 0,-20-20,20 0,0 20,0-20,-20 0,20 20,0-1</inkml:trace>
  <inkml:trace contextRef="#ctx0" brushRef="#br2" timeOffset="29863">4683 11608,'-20'20,"0"0,20-20,-19 40,-1-20,20-1,0 41,0-40,-20 0,20 19,-20-19,20 0,0 0,0 0,0 19,0 1,0 0,0-20,0 39,0-39,20 0,-20 0,0 0,40-1,-21 1,21 20,0-20,-1 19,41 1,-21 0,1-1,19-19,-19 20,-1-20,1 0,19 0,-39-20,0 19,-1-19,41 0,-21 0,-19 0,0 0,-1 0,1-19,0-21,-20 20,-1-20,-19-19,20 19,-20 40,0-40,20 21,-20-1,0-20,0 0,0 21,0-21,0 0,-40 0,40 1,-39-21,19 40,-20 1,20-21,-19 20,39 0,-40 0,20 0,20 1,-20-1,0 0,-19 0,39-20,-40 40,40-39,-40 19,21 0,-21 0,20 0,0 0,0 20,0-19,1 19,-1-20,-20 0,20 20,0 0,-19-20,39 0,-20 20,0 0,0 0,20-20,-20 20,20 0,-20 0,1 0,-1 0,20 0,-20 0,0 0,0 0,0 0,1 0,-41 0,40 0,-20 0,1 20,19-20,20 0,-20 0,20 20,-20-20,20 0,0 20,-20-20,20 20,0 0,-19-20,-1 0,20 19,-20-19,0 20,0 0,0-20,1 0</inkml:trace>
  <inkml:trace contextRef="#ctx0" brushRef="#br2" timeOffset="31822">11986 11549,'0'0,"-20"0,0 20,20-1,-20 1,20-20,-20 20,0 0,20 0,-19 0,19 0,0-20,0 0,0 19,0 1,0 0,0 0,0 0,0 0,0-1,0 1,0 20,0-40,0 40,0-20,0-1,19 1,1 0,20 20,-20-20,19-1,1 21,0-20,39 20,-39-1,19-19,-19 0,0 0,-20-20,19 20,1-20,0 20,-20-20,19 0,1 0,-20 0,19 0,-19 0,0-40,0 20,0 20,0-20,-20 20,0 0,20-20,-20 1,19-1,-19 0,0-20,0 0,0 1,0 19,-19-20,-1 1,0 19,20 0,-20 20,0-40,20 40,0-40,-20 40,0-19,20-1,0 0,-19 0,19 0,-20 0,0 1,0 19,20-20,-20 20,0-20,1 20,19-20,-20 20,20 0,-20 0,20-20,0 20,-40 0,40-20,-20 0,0 20,1 0,-21-19,20 19,0-20,-19 20,19 0,0-20,0 20,0-20,20 20,-20 0,20 0,-19 0,-1 0,-20 0,20 0,-20 0,21 0,-1 0,0 0,20 0</inkml:trace>
  <inkml:trace contextRef="#ctx0" brushRef="#br3" timeOffset="41254">2858 12918,'0'0,"0"0,-20 20,0 0,20-20,0 20,-20-1,20-19,0 20,0-20,0 20,0-20,0 20,0 0,0-20,0 20,0-20,0 19,0 1,0 0,-20-20,20 20,0 0,0-20,0 20,0-20,0 20,0-20,0 19,0 1,0-20,0 20,0 0,20 0,-20 0,0-1,20 1,0-20,-20 40,20-40,-1 40,1-40,0 39,0-19,20 20,-40-40,19 20,21 0,-20-1,20 1,-40-20,39 0,-39 20,40-20,0 20,19-20,-19 20,0-20,-21 0,41 0,-20 0,-21 0,1 0,20 0,-40 0,40 0,-40 0,20 0,-1 0,1-40,-20 40,20-40,-20 1,0-1,0 0,0 21,0-1,0 20,0-40,0 0,-20 20,20 1,-20-1,20 0,0 0,0 0,0 20,-19-20,19 20,0-19,0-1,0 0,-20 20,20-20,0 0,-20 0,20 20,0 0,0-20,0 1,-20 19,20 0,-20-20,20 0,-40 0,40 20,-19-20,-1 0,-20 20,40-19,-20 19,-19-20,19 20,0-20,0 20,0 0,0 0,20-20,-19 20,-1 0,20-20,-20 20,0 0,20 0,-20 0,0 0,20 0,-20 0,20 0,-19 0,-1 0,0 0,20 0,-20 0,0 0,20 0,-20 0,20 0,-19 0,-1 0,0 0,0 0,0 0,20 0,0 0,-20 0</inkml:trace>
  <inkml:trace contextRef="#ctx0" brushRef="#br3" timeOffset="43742">9763 12720,'0'0,"0"19,0-19,0 20,20-20,-20 0,0 40,0-40,0 20,0 0,20 19,-20-39,0 20,0 20,20-40,-20 20,0 0,19-1,21 41,0-40,-20 0,0-1,-20-19,19 20,1-20,0 0,-20 40,40-40,-1 20,-19 0,20-20,-20 39,20-39,-40 0,19 0,-19 20,20 0,0-20,0 0,0 20,19-20,1 0,0 0,-20 0,19 0,1 20,-40-20,40 0,-40 0,20 0,-20 0,0 0,19 0,1-20,-20 0,20 20,-20-20,40 20,-40-20,20 20,-20-19,0 19,19-20,1 20,-20-40,0 20,0 20,0-40,0 40,0-39,0 19,0 20,0-40,0 20,0 1,-20 19,20 0,0-20,0 20,0-20,0 0,0 20,0 0,0-20,0 20,-19-20,19 20,-20-20,0 1,20 19,0 0,0-20,-20 20,20-20,-20 20,20-20,-20 20,-19 0,39-20,-20 20,-40-20,60 1,-39 19,19-20,0 0,-40 0,21 20,19 0,-20-20,20 0,1 20,-1 0,20 0,-20 0,0 0,20 0,-20 0,20 0,-20 0,0 0,-19 0,19 0,-20 0,20 20,-19-20,19 0,0 0,0 0,0 0,20 20,0-20,0 20,-20-20,20 0,0 0,0 20,-19-20,19 0,-20 0,20 0,0 20,-20-20,20 19,0-19</inkml:trace>
  <inkml:trace contextRef="#ctx0" brushRef="#br4" timeOffset="52765">4643 12858,'0'0,"0"20,-19-20,19 20,0 0,-20 0,0-20,20 20,0 0,0-1,-20 1,20 0,0 0,0 0,0 0,-20 19,20-39,0 20,-20 20,20-20,0 0,0 19,0-39,0 20,0 0,0-20,0 20,0 0,20-1,0 21,0-20,-20 0,20 0,-20 0,20-20,-1 19,-19 1,20 0,0 20,20-20,-1-1,1 21,20-40,-21 20,-19 0,20 0,0-20,-21 0,21 19,0 1,-20-20,19 20,21-20,-20 20,19-20,-19 0,19 0,1-20,-20 20,-1-20,-19 0,20 20,-1 0,1 0,0 0,0 0,-21 0,1-19,0-21,20 20,-40 0,0-39,0 19,0 20,0 0,0 1,0-1,-20 0,20 0,0-20,0 20,0 20,0-39,0 19,-20 0,20 0,0 0,-20 1,0 19,20-20,0 20,0-20,0 0,0 20,-19-20,19 20,0-20,-20 0,0 20,20-19,-20-1,0 0,20 0,-20 0,0 20,1 0,19-20,-20 20,0-19,0-1,-20 20,21-20,-1 20,-20-20,20 20,-39-20,19 20,20 0,0-20,-19 20,19 0,0 0,0 0,0-20,0 20,20 0,-39 0,39 0,-20 0,-20 0,40 0,-40 0,21 0,19 0,-40 0,40 0,-20 0,20 0,-40 0,21 0,-1 0,0 0,0 0,20 20,-20-20,20 0,-20 0,20 0,0 0,-20 0,1 0,19 0</inkml:trace>
  <inkml:trace contextRef="#ctx0" brushRef="#br4" timeOffset="73620">11847 12660,'0'0,"0"20,0 0,0 0,0 19,0 1,-20-20,20 0,0-1,0 1,0 20,0-20,0 0,0 19,0-19,0 0,20 20,0-20,-20 19,0-39,19 0,-19 20,0-20,20 0,-20 20,0-20,20 40,-20-40,0 20,40-1,-40 1,20 0,-1 0,-19 0,20-20,-20 20,20-20,0 19,-20-19,20 0,-20 20,20 0,-20-20,20 0,-1 20,1-20,-20 0,40 0,-20 20,19 0,-39-20,20 0,0 0,-20 20,20-20,-20 0,20 19,0-19,19 0,1 0,20 0,-21 0,-19 0,0 0,20 0,-40 0,19 0,-19 0,0-19,20 19,0-20,0 0,0 0,20 0,-21 20,-19-20,20 20,-20 0,20 0,-20-20,0 20,0 0,20-39,0 19,-20 0,0 20,20 0,-20-20,19 20,1-20,-20 1,0 19,0 0,20 0,-20-20,0 20,0-20,0 0,0 0,20 20,-20-20,0 0,0 20,0-19,0-1,0 20,0-20,0 20,0-20,0 0,0 20,0-20,0 1,0 19,0-20,0 20,0-20,0 0,0 20,0-20,0 20,0 0,0-20,0 0,-20 1,20 19,-20 0,20-20,0 0,-20 0,1 20,19-20,-20 20,20-20,-20 20,0-19,-20-1,1 0,39 0,0 20,-20 0,0 0,20 0,-20 0,0-20,0 0,1 20,-21 0,20-19,0 19,20 0,-20 0,1 0,19 0,-20 0,20-20,-20 20,0 0,20 0,-20 0,20 0,-20 0,20-20,-20 20,1 0,19 0,-40 0,0 0,1-20,19 20,0 0,-20 0,40-20,-20 20,20 0,-19 0,-1 0,20 0,-20 0,-20 0,20 0,0 0,-19 0,39 0,-20 0,0 0,0 0,20 0,-20 0,20 0,0 20,0-20,-19 20,19-20,-20 20,20-20,-20 20,20-1,0-19,0 20,0-20,0 0,20 20,-20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09:4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4465 6251,'0'19,"0"-19,0 20,0 0,0 0,-20 0,20-20,-20 20,20-1,0 1,0-20,-20 0,20 20,0 0,0 0,0-20,0 39,0-39,0 20,0 0,0 0,0 20,0-40,0 20,0-1,0 1,0 0,0 0,0 0,20 0,0 19,-20-19,20 0,0-20,-20 20,20-20,-20 40,39-40,-39 19,40 1,-20 20,19-40,-19 40,20-40,-20 19,0 21,39-40,-39 0,20 20,-1 0,1-20,0 20,-1-20,1 0,40 0,-41 20,21-20,-21 0,1 0,20 0,-21 0,1 0,-20 0,20 0,-21 0,1 0,0-20,-20 0,0 0,20 0,0 0,-20-19,20 19,-1-20,1-19,-20 39,20-20,0 0,0 1,-20 19,20-20,0 40,-20-40,0 40,0-19,0-1,0 0,0 0,0 0,0 0,0 0,-20 1,20-21,-20 20,-20 0,40 0,-40-19,21 19,-21 0,40 0,-20 20,-20-39,21 39,-21 0,40-20,-20 0,-20 20,21-20,-21 20,20 0,0-20,-20 20,1 0,19 0,0 0,-20-20,21 20,-1 0,0-20,0 20,-20 0,20 0,1 0,-1 0,-20 0,20 0,0 0,1 0,-1 0,-20 0,40 0,-20 0,-20 0,21 0,-1 0,0 0,0 0,0 0,20 0,-20 20,1-20,19 0,-20 0,20 20,0-20,-20 0,20 0,-20 0,20 20,0-20,0 20,-20-20,20 0,0 0,-20 0,20 20,0-20,0 0,-19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11:21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5199 13494,'0'0,"0"0,0 0,-20 19,20-19,0 20,0 0,-20 0,1-20,19 20,0 19,0-19,0-20,0 20,0-20,0 20,-20 0,20-20,0 20,0 19,0-19,0 20,0-20,0 0,0-1,0 1,0 0,0 20,0-40,20 20,-1-1,-19 1,20 40,0-40,0-1,0 1,-20 0,20 0,-1-20,1 40,0-20,40 19,-40-39,19 60,21-60,-21 39,1-19,0 0,19-20,1 0,-1 0,1 0,-1 0,1 0,-1 20,1-20,-20 0,19 0,-19 0,-20 0,0 0,19 0,-19 0,20 0,-20-20,19 0,-19 0,20-19,-20 19,-20 20,0 0,0-20,20 0,-20 0,19-19,-19 39,20-40,0 20,-20 0,20-19,-20-1,20 20,-20 0,0-19,0 19,0 20,0-40,0 40,0-40,0 40,0-19,0-1,0 0,0 0,0 20,0-20,0 0,0 0,0 20,0-19,-20-1,20 0,0 20,0-20,0 0,-20 20,20-20,-40 1,40-1,-39 0,19 0,-40 0,1-19,-1 19,21 0,-1 0,-20 0,1 20,19-20,20 20,-19-20,-1 20,40 0,-40 0,20 0,20 0,-39 0,19 0,-20 0,20 0,-19 0,39 0,-40 0,40 0,-20 0,-20 0,40 0,-39 0,19 0,0 0,0 0,20 0,-20 0,20 0,-19 0,-1 0,0 0,20 0,-20 0,0 0,-19 0,19 0,0 0,0 0,20 0,0 20,-20-20,20 0,-20 0,20 20,0 0,-20-20,20 20,-19-20,19 20,-20 0,0-20,20 19,0-19,0 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16:41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7898 16411,'0'19,"0"-19,0 20,-20 20,20-20,-20 19,20-39,-20 20,20 20,-20-20,20 0,0 39,0-39,-19 0,19 20,0-40,0 39,-20-19,20 0,0 20,0-21,0 1,-20 0,20-20,0 20,-20-20,20 20,0-20,0 20,0 0,0-1,0 1,0-20,0 20,0 0,0 20,0-40,0 19,0 21,0-20,0 20,0-20,0 19,0-19,0 0,0 20,0-21,0 1,0 40,0-60,0 20,0-1,0 1,0 0,0 0,20 0,-20 20,20-1,-20-19,20 40,-20-41,19 1,-19 20,0-20,0 0,0-20,0 19,0 1,20 0,-20-20,0 20,20 20,-20-40,0 39,0-39,0 20,0-20,0 20,0 0,20-20,-20 20,20 19,-20-39,0 20,0 0,0 20,20-20,-20 0,0-20,20 19,-20 1,0 0,0-20,0 20,19-20,-19 20,0 0,0-20,20 19,0 1,-20 0,40 0,-20 0,-1 0,1 0,20-1,-20 1,19-20,-19 40,0-40,0 20,0-20,0 0,-20 20,20-20,-1 0,1 0,20 19,-20-19,19 20,-19-20,20 0,-20 0,0 0,19 20,-19-20,0 0,20 0,-20 0,-1 0,21 0,-40 0,40 0,-20 0,-1 0,21 20,0 0,-20-20,19 0,1 0,-20 0,0 0,39 0,-39 0,20 0,0 20,-1-20,21 19,-21-19,-19 0,20 0,19 0,-39 0,20 0,0 0,-1 0,41 20,-41-20,21 0,-1 0,1 0,-20 0,-1 0,21 0,-40 0,0 0,19-20,41 1,-21 19,21-20,-1 20,20-20,-19 0,19 0,-20 20,-39 0,0 0,19 0,1 0,-1 0,-39 0,20 0,-21 0,41 0,-20 0,-20 0,39-20,1 20,19-19,0-21,21 20,-21-20,20 21,-39-1,-1-20,-19 20,19-20,-19 1,0-1,0 0,-21-19,21 19,0 0,-1-39,-19 20,20-1,0-19,-21-1,-19 21,0-21,0 21,0-21,0 41,-19-1,-1 0,20-19,-40-1,0 21,21-21,-1 1,-20 19,0-20,-39 1,19-21,-19 1,0 20,39 19,-19 0,-1 0,40 21,0-1,-19 0,19-20,-20 20,0-19,-19 19,-40-20,-20-19,-1-1,1 20,60 1,-40 19,39 0,1 0,-1 0,1 1,19 19,-20-20,21-20,-21 40,1-20,-1 20,1 0,19-20,-20 20,-19 0,-20-19,39-1,-19 20,-1-20,-39 20,40 0,19 0,-59 0,60 0,-20 0,19 0,0 0,-19 20,20 0,19-20,0 0,0 0,-19 19,39 1,-20 0,1-20,39 20,-20-20,-20 20,0-20,21 0,-41 0,40 20,-19-1,-1 1,0-20,1 20,-1 0,20-20,0 20,0 0,20-20,-20 0,1 0,19 19,-40 1,40-20,-20 0,20 0,-40 20,40-20,-19 0,-1 0,0 20,0-20,20 20,-20-20,0 0,20 0,0 0,0 20,-19-20,19 0</inkml:trace>
  <inkml:trace contextRef="#ctx0" brushRef="#br0" timeOffset="2480.1419">16490 15914,'-20'0,"0"0,1 20,-21 0,-20 20,1 0,-1 19,-79 20,60-19,-20-20,0 19,39-59,1 40,-1 0,1-21,19 1,-20 20,-19-40,19 40,-59-1,20 1,-40 19,20-19,0 0,40 0,-21-1,41-19,-1 0,-39 20,40-21,-1-19,1 20,-41 0,41-20,-1 0,-19 20,19-20,-19 20,39-20,-19 20,19-20,0 20,-19-1,39-19,-20 20,1-20,-1 0,-20 20,41 0,-21-20,0 20,40-20,-20 0,20 0,-19 0,-1 20,20-20,-20 0,0 0,0 0,20 19,-39-19,39 20,-20-20,20 0,0 0</inkml:trace>
  <inkml:trace contextRef="#ctx0" brushRef="#br0" timeOffset="6351.3633">16649 16728,'0'0,"0"0,0 0,20 0,-20-20,0 20,0-20,20 20,-20 0,0 0,19 0,-19 0,0-20,20 20,0 0,-20 0,0 0,20 0,-20 0,0-19,20 19,0 0,-20 0,20 0,-20 0,19 0,-19 0,20 0,-20 0,20 0,-20 0,0 0,0 19,20-19,-20 0,20 0,-20 20,0 0,20-20,-20 0,0 20,0-20,0 20,0-20,0 20,0-20,0 20,0-20,0 19,19-19,-19 0,0 20,0 0,0-20,0 20,0-20,0 20,0 0,0-20</inkml:trace>
  <inkml:trace contextRef="#ctx0" brushRef="#br0" timeOffset="6768.3872">16768 16907</inkml:trace>
  <inkml:trace contextRef="#ctx0" brushRef="#br0" timeOffset="7991.4571">16153 16867,'20'0,"-20"-20,19 20,-19 0,20-20,0 20,0-20,-20 20,40 0,-40 0,20 0,-20 0,19 0,-19 0,20 0,0 0,-20 0,20 20,0-20,-20 0,20 20,-20-20,0 20,19-20,-19 0,0 20,0 0,0-20,0 19,0-19,0 0,0 20,0-20,0 0,0 20,0 0,0-20,-19 0,19 20,0-20,0 0,0 20,-20-20,20 20,0-20,-20 0</inkml:trace>
  <inkml:trace contextRef="#ctx0" brushRef="#br0" timeOffset="8455.4837">16192 17026,'0'0,"0"20,0-20,0 19,0-19,0 0,0 20,0-20</inkml:trace>
  <inkml:trace contextRef="#ctx0" brushRef="#br0" timeOffset="8967.5129">16034 16867,'0'0,"0"0,0 20,0-20,0 20,0-1,0 1,0 20,0-40,0 40,-20-20,20-1,-20 21,20-40,0 20,-20-20</inkml:trace>
  <inkml:trace contextRef="#ctx0" brushRef="#br0" timeOffset="10239.5857">15518 16946,'0'0,"0"0,20 0,19 0,1 0,0 0,-1 0,-19 0,-20 0,20 0,0 0,-20 0,20 0,-20 0,0 0,0 20,0 0,20-20,-20 20,19-20,-19 20,0-20,20 20,-20-1,0-19,0 20,0-20,0 20,0 0,0-20,0 20,0-20,0 20,0-20,0 19,-20 1,1 0,19-20,0 20,-40 0,40-20,0 0,-20 0,20 0,0 20,-20-20,20 0,-20 0,1 0,19 0,-20 0,20 0,-40 0,40 0,-20 0,0 0,1 0,19 0,0 0,0 0,0-40,-20 40,20-20,0 0,0 0,0 20,0-19,0 19,0-20,0 20,0-20,20 20,-1 0,-19 0,20 0,-20 0,20 0,-20 0,20 0,0 0</inkml:trace>
  <inkml:trace contextRef="#ctx0" brushRef="#br0" timeOffset="11319.6475">15121 17125,'0'0,"20"0,-20 0,20 0,-1 20,21 0,-40-20,20 0,-20 19,20-19,-20 0,0 20,0-20,0 20,0-20,0 20,20-20,-20 0,20 20,-20 0,0-20,0 20,0-20,0 19,0-19,0 0,0 20,-20-20,20 20,0-20,-20 0,20 0,-20 20,20-20,-40 0,40 20,-39 0,39-20,-20 0,0 0,0 0,20 0,-20 0,20 0,-20 0,20 0,-19 0,19 0,-20 0</inkml:trace>
  <inkml:trace contextRef="#ctx0" brushRef="#br0" timeOffset="11992.686">14942 17165,'0'0,"0"0,0 19,0-19,0 20,0-20,0 40,0-40,0 20,0-20,0 20,0 0,-20-20,20 0,0-20</inkml:trace>
  <inkml:trace contextRef="#ctx0" brushRef="#br0" timeOffset="12935.7399">15121 17145,'0'0,"-20"0,20 0,-20 0</inkml:trace>
  <inkml:trace contextRef="#ctx0" brushRef="#br0" timeOffset="17175.9824">12581 18435,'20'0,"-20"0,0 0,0 0,20-20,-1-20,1-39,0 39,20 0,-20-19,0-1,-1 21,1 19,0-20,-20 20,0 0,20 20,-20-20,20 20,-20 0,0 0,0-19,20 19,-20 0,0 0,19 0,1 39,0 21,0-40,0 39,-20-19,40 19,-21-19,-19 20,20-1,20-19,-40 19,20-39,-20 0,20 20,-20-20,0 0,0-20,0 0</inkml:trace>
  <inkml:trace contextRef="#ctx0" brushRef="#br0" timeOffset="18152.0383">12720 18276,'0'0,"0"0,0 0,20 0,-20 0,0 0,20 0,-20 0,39 0,-39 0,20 0,0 0,0 0,19 0,-19 0,0 0,20-20,-20 20,0 0,-1 0,1 0,-20-20,0 20,0 0,20 0,-20-20</inkml:trace>
  <inkml:trace contextRef="#ctx0" brushRef="#br0" timeOffset="18721.0708">13236 17919,'0'0,"0"0,20 0,-20 0,19 0,1 0,-20 0,20 0</inkml:trace>
  <inkml:trace contextRef="#ctx0" brushRef="#br0" timeOffset="19960.1417">13494 17879,'0'-20,"0"20,0-20,20 0,-20 20,0-19,0 19,19-40,-19 40,0-20,0 20,0-20,20 20,-20-20,0 1,0 19,20-20,-20 20,0-20,0 20,0 0,0 20,0 19,0-19,0 0,0 20,0-20,0-1,0 21,0-20,0 0,20 0,-20-1,0 1,0-20,0 20,0-20,0 20,0 0,0-20,0 20,0-20,0 20,0-20,0 19,20-19,-20 20,0-20,0 20,20-20,-20 0,-20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9T13:03:1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6469 5199,'0'0,"0"0,0 0,0 20,0-20,0 39,0-19,0 0,0-20,0 20,0-20,0 40,0-40,0 19,0 1,0 0,0 0,0 0,0 0,0-1,0-19,0 40,0-20,0 0,0 0,0 0,0 19,0-39,0 20,0 20,0-40,0 39,0-39,0 20,0 20,0-20,0 0,0 19,0-39,0 20,0 20,0-40,0 40,0-40,0 19,0 21,0-40,0 20,0 20,0-21,0 1,0 20,0-20,0 0,0 0,0-1,0 1,0 20,0 0,0-21,0 1,0 0,0 0,0 0,0 0,0 19,0-19,0 0,0 20,0-1,0-19,0 0,0 0,0 0,0 19,0-19,0-20,0 20,0 0,0 0,0-20,0 40,0-40,0 19,0 1,0 0,0 0,0-20,0 40,0-40,0 19,0 1,0-20,0 20,-20 0,20-20,0 20</inkml:trace>
  <inkml:trace contextRef="#ctx0" brushRef="#br0" timeOffset="1424">6906 8969,'0'0,"0"0,0 40,0-20,0 19,0 1,0 0,0-1,19-19,-19 40,0-21,0 1,0 0,0 0,20-1,-20 1,0-20,0 19,0 1,0 20,0-21,20 1,-20-20,0-20,0 20,0 0,0-1,0 21,0 0,0-20,0 19,0 21,0-40,0 19,0 1,0 0,0-20,0-1,0 21,0-40,0 40,0-20,0-1,-20 21,20 0,0-20,0 0,0 39,0-39,0 20,0-21,0 21,0-40,0 20,0-20,0 20,0 0,0 19,0-19,0-20,-20 0,20 20,0 0,0-20,0 20,0-20</inkml:trace>
  <inkml:trace contextRef="#ctx0" brushRef="#br0" timeOffset="2504">7739 13275,'0'40,"-20"19,0 1,1 19,-1-19,0-20,20-1,-20 21,0 39,0-20,20 21,-20-21,20 0,-19 21,19-21,-20 0,20-19,0-1,0-39,0 20,0-20,0 39,0-39,0 0,0 20,0-20,0-1,0 1,0 20,0-20,0 0,0-20,0 19,0 1,0 0,0 0,0-20,0 40,0-21,0 1,0 0,0-20,0 20,0 0,0-20,0 20,0 0,0-1,0-19</inkml:trace>
  <inkml:trace contextRef="#ctx0" brushRef="#br0" timeOffset="4023">7164 16649,'0'0,"0"19,0 21,0 20,0-1,0-19,0 0,0 19,0-39,0 40,0 19,0-39,0 39,0 0,0-19,0 19,0-19,0-1,0 1,0-20,0-1,0 1,0 0,0-21,0 21,0-20,0 20,0-21,0 21,0 0,-20 19,20-39,0 0,0 20,0-20,0-1,0 21,0 20,0-21,0-19,0 0,0 20,0-40,0 20,0-20,0 39,0 1,0-40,0 20,0-20,0 20,0 0,0-20,0 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12:36:58.4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2381 7937,'0'0,"0"0,0 20,0 20,0-1,0-19,-20 40,20-20,0-1,0 21,0-21,-19 21,19-40,0 20,-20-1,20 1,0-20,0 0,-20 19,20-39,0 20</inkml:trace>
  <inkml:trace contextRef="#ctx0" brushRef="#br0" timeOffset="2112.1207">2441 7977,'0'0,"0"20,0-20,0 20,0-1,20 21,-20-20,39 20,-19-1,-20-19,20 20,-20-40,0 0,0 0,0 0,0-20,0 20,0 0,0 0,0 20,20-20,-20 0,20 0,-20 0,0 0,20 20,-20-20,19 20,1-1,-20 1,0 0,40 0,-40-20,0 20,0-20,0 0,0 20,20 0,-20-20,20 19,-20-19,19 20,-19 0,0-20,0 0,0 20,20-20,-20 0,0 20,0-20,0 0,0 20,0-1,20-19,-20 0,0 20,0-20,0 0,0 20,20-20</inkml:trace>
  <inkml:trace contextRef="#ctx0" brushRef="#br0" timeOffset="3008.172">2322 8354,'0'0,"0"0,20 0,-20 0,19 0,-19 0,20 0,0 0,0 0,-20 0,40 0,-40 0,19 0,1 0,0 0,-20 0,20 0,-20 0,20 0,-20 0,20 0,0 0,19 0,-19 0,0 0,20 0,-40 0,0 0</inkml:trace>
  <inkml:trace contextRef="#ctx0" brushRef="#br0" timeOffset="4056.232">1945 8791,'0'19,"0"-19,20 0,19 0,-39 0,40 20,-40-20,20 0,39 0,-19 0,19 0,-19 0,40 0,-21 0,-19-20,19 20,21 0,-41 0,21 0,-40 0,19-19,1 19,-40 0,20 0,20 0,-20 0,19 0,-39 0,20 0,0 0,0 0,19-20,-19 20,0 0,0 0,20 0,-1 0,-19 0,0 0,-20 0,20 0</inkml:trace>
  <inkml:trace contextRef="#ctx0" brushRef="#br0" timeOffset="6007.3436">2262 9128,'0'0,"0"0,0 0,0 40,20-21,-20 1,0 20,20 0,-20-1,0 1,0 20,0-21,0-19,0 20,0-20,20 19,-20 1,0-20,0 0,20-20,-20 20,0-1,0-19,0 0,0 0,0-39,0-1,-20-20,20 1,0 19,20-39,-20 39,0 20,0-19,19 19,-19 0,0 20,0-20,0 0,20 20,-20-20,0 20,20 0,-20 0,40 0,-1 0,1 0,0 0,0 0,-40 0,19 20,-19-20,0 20,0 0,0 0,0 0,0-1,0 1,0 0,0 20,-19 0,19-21,0-19,0 20,-20-20,20 0,0 20,-20-20,0 0,0 0,-20 0,21 0,-21 0,20 0,0 0,0 0,20 0,-39 0,19 0,20 0,0 0,0 0,0 0,59 0,1 0,19 0,1 0,19 0,-40 0,21 0,-60 0,19 20,-39-20,20 0,-20 20,0-20,0 20,0-20,0 19,0-19,-20 20,20 0,0 0,0-20,-19 20,19 0,0 0,0-20,0 19,0-19,-20 0,20 20,-20-20,20 20,0-20,0 0,-20 0,20 20,0-20,-20 0,20 0,-20 0,0 0,20 0,-19 0,-1 20,0-20,20 0,-20 0,20 0,-40 0,40 0,-19 0,-21 0,20-20,-20 0,40 20,-20 0,20 0,-19 0,19-20,-20 20,20 0,-20 0,0-20,0 20,0 0,20-19,0 19</inkml:trace>
  <inkml:trace contextRef="#ctx0" brushRef="#br0" timeOffset="6703.3834">3810 8572,'0'0,"20"0,-20 0,20 0,0 0,-20 0,19 0,1 20,20-20,0 0,-21 0,1 0,0 0,0 0</inkml:trace>
  <inkml:trace contextRef="#ctx0" brushRef="#br0" timeOffset="7311.4182">3750 8929,'0'0,"0"0,20 0,-20 0,20 0,-20 0,20 0,0 0,0 0,19 0,-19 0,20 0,0 0,19 0,-39 0,40 0,-41 0,21 0,-20 0,0 0,-20 0</inkml:trace>
  <inkml:trace contextRef="#ctx0" brushRef="#br0" timeOffset="9335.534">5259 7957,'0'0,"0"0,0 20,19-20,-19 20,0 39,0-19,0 20,0-21,0 21,0-1,0 1,0-1,0 1,0-20,0-1,0 1,0 0,0-1,-19-19,19 20,-20 0,20-21,0 1,0 20,0-20,0 0,0-1,-20-19,20 20,0 0,0-20,0 0,0 20</inkml:trace>
  <inkml:trace contextRef="#ctx0" brushRef="#br0" timeOffset="15303.8752">5318 7977,'0'0,"0"0,0 0,0 20,0-20,0 0,0 20,0-20,20 39,-20-39,20 0,-20 20,0 0,20 0,-20 0,0 0,20-1,-1-19,-19 20,0 0,20 0,-20-20,0 20,20-20,-20 20,20-20,-20 19,0-19,0 20,20 0,-20-20,20 20,-1 0,-19 0,20 0,-20-20,20 19,0 1,-20-20,0 0,0 20,20-20,-20 0,0 20,0-20,0 20,20-20,-20 20,0-20,0 19,19-19,-19 20,20 0,-20-20,0 0,0 20,0-20,0 20,0 0,0-20,0 19,20-19,-20 20,0-20,0 20,0 0,0-20,0 20,20-20,-20 0,0 20,0 0,0-20,20 0,-20 19,0-19,0 20,0-20,20 0</inkml:trace>
  <inkml:trace contextRef="#ctx0" brushRef="#br0" timeOffset="18648.0666">5318 8572,'0'-20,"0"20,0 0,20 0,-20 0,20 0,0 0,-20 0,20 0,-20 0,19 0,-19 0,20 0,0 0,-20 0,20 0,20 0,-40 0,19 0,1 0,-20 0,20 0,-20 0,20 0,-20 0,20 0,0 0,-20 0,19 0,-19 0,20 0</inkml:trace>
  <inkml:trace contextRef="#ctx0" brushRef="#br0" timeOffset="19184.0973">5993 8493,'20'0,"-20"0,0 0</inkml:trace>
  <inkml:trace contextRef="#ctx0" brushRef="#br0" timeOffset="21280.2171">6449 8076,'0'0,"0"20,0 20,20 19,-20 1,0-1,0 1,0-1,0 1,0-1,0-19,0 0,0-1,0 1,0-20,0 0,0 0,0 0,0-1,0-19,0 0,0 20,0-20,0 0,0-39,0-21,0 0,0 21,0-1,0 0,0 1,0-1,0-19,0 19,0 0,0 0,0 1,20-1,-20 0,20 21,-20-1,0 0,20 0,-20 0,0 0,0 20,19-20,-19 20,20-19,-20-1,0 20,20 0,-20-20,0 20,20-20,0 20,-20 0,20 0,-20 0,39 40,-39-40,0 39,20-39,-20 20,0 20,0-40,0 40,0-20,0-1,0 1,0 0,0 0,0 0,-20 0,20-1,-19-19,19 20,-20 0,20-20,-20 20,20-20,-20 0,20 20,-20-20,20 0,-20 0,20 0,-20 0,20 0,0 0,0 0,60 0,59 0,-40 20,40-20,-19 20,-1-1,-40-19,-19 20,0-20,-40 20,0-20,0 20,0-20,0 20,0 0,0-20,0 19,0 1,0 0,0 20,0-20,-20-1,20 1,-20 0,20 0,-20-20,20 20,0 0,-20-20,20 20,-19-20,-1 0,20 0,-20 19,0-19,-20 20,1-20,-1 0,20 0,-20 20,1-20,19 0,-20 0,20 0,-39 0,39 0,0 0,-19 0,39 0,-20 0,20 0,-20 0,0 0,20 0,-20 0,20 0,-40 0,21 0,-1 0,-20-20,40 20,0 0,0-20,0 1</inkml:trace>
  <inkml:trace contextRef="#ctx0" brushRef="#br0" timeOffset="21871.251">6985 7778,'0'0,"0"0,20 0,0 0,-20 0,39 0,-19 0,0 0,40 0,-21 0,1 0,-20 0,19 0,-39 0,20 0</inkml:trace>
  <inkml:trace contextRef="#ctx0" brushRef="#br0" timeOffset="22703.2985">7719 7838,'0'0,"0"-20,0 0,0-19,0 19,0-20,0 0,0 21,0-1,0-20,0 20,0 20,0-20,0 1,0 19,20 0,-20 0,0 19,20 21,-20 0,20 19,-20 1,0-1,0 1,0-20,0-1,0-19,0 20,0-20,20-20,-20 19,0 1,0-20,0 20,0-20,0 0,0 20,19 0,-19-20,0 20,0-20,0 20</inkml:trace>
  <inkml:trace contextRef="#ctx0" brushRef="#br0" timeOffset="24863.4221">7660 7798,'0'0,"0"-20,0 1,0-1,20 20,-1-20,1 0,-20 20,20-20,-20 20,20 0,-20-20,0 1,0 19,0 0,0-20,0 20,0 0,0 0,0 0,0 39,-20-19,0 0,0-20,20 40,0-40,-19 0,19 20,0-20,0 19,-20-19,20 20,-40 20,40-40,-20 40,20-40,-20 0,0 20,20-20,0 0,0 0,0 0,0 0,20 0,-20 0,20-20,-20 0,20 0,0 0,-20 0,20 20,-20 0,0-20,20 1,-20 19,19 0,-19-20,0 20,0-20,20 0,-20 20,20 0,-20-20,20 20,-20 0,0 0,0-20,20 20,-20 0,0-19,0 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20:41.0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7365D"/>
    </inkml:brush>
    <inkml:brush xml:id="br2">
      <inkml:brushProperty name="width" value="0.05292" units="cm"/>
      <inkml:brushProperty name="height" value="0.05292" units="cm"/>
      <inkml:brushProperty name="color" value="#953734"/>
    </inkml:brush>
    <inkml:brush xml:id="br3">
      <inkml:brushProperty name="width" value="0.05292" units="cm"/>
      <inkml:brushProperty name="height" value="0.05292" units="cm"/>
      <inkml:brushProperty name="color" value="#EA700D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13137 12124,'0'0,"19"0,-19 0,20 0,0 0,-20 0,20 0,-20 0,40 0,-40 0,19 0,21 0,-20 0,0 0,0 0,0 0,19 0,1 0,-20 0,0 0,-1 0,1 0,0 0,-20 0,20 0,-20 0,20 0,0 0,-20 0,19 0,-19 0,20 0,-20-20,20 20,-20 0</inkml:trace>
  <inkml:trace contextRef="#ctx0" brushRef="#br0" timeOffset="2184">13176 12462,'0'0,"0"0,0 0,20 0,0 0,-20 0,20 0,-20 0,20 0,-1 0,1 0,0 0,0 19,0-19,-20 0,20 0,0 0,-20 0,19 0,-19 0,20 0,-20 0,20 0,0 0,0 0,-20 0,39 0,-39 0,0 0,20 0,-20 0,20 0,0 0,-20 0,20 0,-20 0,20 0,-20 0,0 0,19 0,1 0,-20 0,0 0,20 0,-20 0,0 0,20 0</inkml:trace>
  <inkml:trace contextRef="#ctx0" brushRef="#br0" timeOffset="5032">17899 12263,'20'0,"-20"0,0 0,20 0,-20 0,20 0,-20 0,39 0,1 0,-20 0,0 0,19 0,-19-20,0 20,20 0,-20 0,-1 0,21 0,-40 0,20 0,-20 0,20 0,-20 0</inkml:trace>
  <inkml:trace contextRef="#ctx0" brushRef="#br0" timeOffset="6368">17939 12561,'20'0,"-20"0,19 0,-19 0,20 0,0 0,-20 0,20 0,0 0,0 0,0 0,-1 0,1 0,20 0,-40 0,20 0,0 0,-1 0,1 0,-20 0,20 20,0-20,0 0,-20 0,39 0,-39 0,20 0,-20 0,20 0,-20 0,20 0,-20 0,20 0,-20 0</inkml:trace>
  <inkml:trace contextRef="#ctx0" brushRef="#br1" timeOffset="20319">2996 11608,'0'0,"-19"0,-1 0,0 20,0 0,0-20,0 40,1-40,-1 39,0-39,20 20,0 0,-20 0,20 0,0-20,0 20,0-1,0 1,0-20,0 40,0-40,0 40,0-20,0-1,20 21,0-20,19 20,-19-1,20-19,0 20,-21-20,21 19,0-19,-1 0,1 0,0 0,0 0,19 19,-19-39,19 20,-19-20,19 20,-19-20,0 0,-20 20,19-20,-39 0,20 0,20 0,-40 0,40 0,-1 0,-19 0,0 0,20 0,-20 0,-1-40,-19 40,20-20,-20-19,0 19,0 0,0-20,0 20,-20 1,20-41,-19 40,19 0,0-19,0 19,-20 0,0-20,20 20,0 1,-20-1,0-20,20 40,-20-20,0 0,20 0,-19 20,-1-39,0 39,0-20,0 20,20-20,-20 0,20 20,-39-20,39 20,-20 0,0-19,0-1,20 20,-20 0,0 0,20-20,-19 20,19 0,-20 0,0 0,0-20,0 20,0-20,1 20,-1 0,0 0,0-20,20 20,-20 0,20 0,-20 0,1 0,-41 0,40 0,-20 0,1 0,19 0,0 0,20 0,-20 0</inkml:trace>
  <inkml:trace contextRef="#ctx0" brushRef="#br1" timeOffset="22599">9842 11668,'0'20,"0"-20,0 20,0-20,0 19,0 1,0-20,0 20,0 0,0 0,0 0,0-1,0 1,20 0,-20 20,40-20,-20 19,20-19,-21 0,21 0,-40-20,20 0,0 20,0-20,-1 20,1-1,0-19,0 0,0 0,39 20,-19 0,0 0,-20-20,39 20,-39 0,0-20,20 20,-40-20,39 19,-39-19,40 0,19 20,-39 0,0-20,20 0,-1 0,-39 0,40 0,-20 0,0 0,20-20,-40 20,39 0,-39-20,20 1,-20-21,0 20,0 0,0 0,0-39,0 59,0-20,20 0,-20 0,0 0,0 20,0-19,0-1,0-20,-20 20,0 0,0-19,1 19,-1 0,0 0,0 0,0 0,20 20,-40-39,40 39,-39-20,39 20,-20-20,0 20,0-20,-19 20,19-20,-20 0,-19 20,19-19,20 19,-20 0,-19-20,39 0,-20 0,1 20,39 0,-20 0,0 0,0 0,20 0,-20 0,20 0,-20 0,0 0,1 0,19 20,-40-20,40 0,-20 0,0 0,0 0,20 20,-19-20,19 0,-20 0,20 20,-20-1,20-19,-20 20,20-20,0 20,-20-20,20 0,0 20,0 0,-20-20,20 0,0 20,0-20,-20 0,20 20,0-1</inkml:trace>
  <inkml:trace contextRef="#ctx0" brushRef="#br2" timeOffset="29863">4683 11608,'-20'20,"0"0,20-20,-19 40,-1-20,20-1,0 41,0-40,-20 0,20 19,-20-19,20 0,0 0,0 0,0 19,0 1,0 0,0-20,0 39,0-39,20 0,-20 0,0 0,40-1,-21 1,21 20,0-20,-1 19,41 1,-21 0,1-1,19-19,-19 20,-1-20,1 0,19 0,-39-20,0 19,-1-19,41 0,-21 0,-19 0,0 0,-1 0,1-19,0-21,-20 20,-1-20,-19-19,20 19,-20 40,0-40,20 21,-20-1,0-20,0 0,0 21,0-21,0 0,-40 0,40 1,-39-21,19 40,-20 1,20-21,-19 20,39 0,-40 0,20 0,20 1,-20-1,0 0,-19 0,39-20,-40 40,40-39,-40 19,21 0,-21 0,20 0,0 0,0 20,0-19,1 19,-1-20,-20 0,20 20,0 0,-19-20,39 0,-20 20,0 0,0 0,20-20,-20 20,20 0,-20 0,1 0,-1 0,20 0,-20 0,0 0,0 0,0 0,1 0,-41 0,40 0,-20 0,1 20,19-20,20 0,-20 0,20 20,-20-20,20 0,0 20,-20-20,20 20,0 0,-19-20,-1 0,20 19,-20-19,0 20,0 0,0-20,1 0</inkml:trace>
  <inkml:trace contextRef="#ctx0" brushRef="#br2" timeOffset="31822">11986 11549,'0'0,"-20"0,0 20,20-1,-20 1,20-20,-20 20,0 0,20 0,-19 0,19 0,0-20,0 0,0 19,0 1,0 0,0 0,0 0,0 0,0-1,0 1,0 20,0-40,0 40,0-20,0-1,19 1,1 0,20 20,-20-20,19-1,1 21,0-20,39 20,-39-1,19-19,-19 0,0 0,-20-20,19 20,1-20,0 20,-20-20,19 0,1 0,-20 0,19 0,-19 0,0-40,0 20,0 20,0-20,-20 20,0 0,20-20,-20 1,19-1,-19 0,0-20,0 0,0 1,0 19,-19-20,-1 1,0 19,20 0,-20 20,0-40,20 40,0-40,-20 40,0-19,20-1,0 0,-19 0,19 0,-20 0,0 1,0 19,20-20,-20 20,0-20,1 20,19-20,-20 20,20 0,-20 0,20-20,0 20,-40 0,40-20,-20 0,0 20,1 0,-21-19,20 19,0-20,-19 20,19 0,0-20,0 20,0-20,20 20,-20 0,20 0,-19 0,-1 0,-20 0,20 0,-20 0,21 0,-1 0,0 0,20 0</inkml:trace>
  <inkml:trace contextRef="#ctx0" brushRef="#br3" timeOffset="41254">2858 12918,'0'0,"0"0,-20 20,0 0,20-20,0 20,-20-1,20-19,0 20,0-20,0 20,0-20,0 20,0 0,0-20,0 20,0-20,0 19,0 1,0 0,-20-20,20 20,0 0,0-20,0 20,0-20,0 20,0-20,0 19,0 1,0-20,0 20,0 0,20 0,-20 0,0-1,20 1,0-20,-20 40,20-40,-1 40,1-40,0 39,0-19,20 20,-40-40,19 20,21 0,-20-1,20 1,-40-20,39 0,-39 20,40-20,0 20,19-20,-19 20,0-20,-21 0,41 0,-20 0,-21 0,1 0,20 0,-40 0,40 0,-40 0,20 0,-1 0,1-40,-20 40,20-40,-20 1,0-1,0 0,0 21,0-1,0 20,0-40,0 0,-20 20,20 1,-20-1,20 0,0 0,0 0,0 20,-19-20,19 20,0-19,0-1,0 0,-20 20,20-20,0 0,-20 0,20 20,0 0,0-20,0 1,-20 19,20 0,-20-20,20 0,-40 0,40 20,-19-20,-1 0,-20 20,40-19,-20 19,-19-20,19 20,0-20,0 20,0 0,0 0,20-20,-19 20,-1 0,20-20,-20 20,0 0,20 0,-20 0,0 0,20 0,-20 0,20 0,-19 0,-1 0,0 0,20 0,-20 0,0 0,20 0,-20 0,20 0,-19 0,-1 0,0 0,0 0,0 0,20 0,0 0,-20 0</inkml:trace>
  <inkml:trace contextRef="#ctx0" brushRef="#br3" timeOffset="43742">9763 12720,'0'0,"0"19,0-19,0 20,20-20,-20 0,0 40,0-40,0 20,0 0,20 19,-20-39,0 20,0 20,20-40,-20 20,0 0,19-1,21 41,0-40,-20 0,0-1,-20-19,19 20,1-20,0 0,-20 40,40-40,-1 20,-19 0,20-20,-20 39,20-39,-40 0,19 0,-19 20,20 0,0-20,0 0,0 20,19-20,1 0,0 0,-20 0,19 0,1 20,-40-20,40 0,-40 0,20 0,-20 0,0 0,19 0,1-20,-20 0,20 20,-20-20,40 20,-40-20,20 20,-20-19,0 19,19-20,1 20,-20-40,0 20,0 20,0-40,0 40,0-39,0 19,0 20,0-40,0 20,0 1,-20 19,20 0,0-20,0 20,0-20,0 0,0 20,0 0,0-20,0 20,-19-20,19 20,-20-20,0 1,20 19,0 0,0-20,-20 20,20-20,-20 20,20-20,-20 20,-19 0,39-20,-20 20,-40-20,60 1,-39 19,19-20,0 0,-40 0,21 20,19 0,-20-20,20 0,1 20,-1 0,20 0,-20 0,0 0,20 0,-20 0,20 0,-20 0,0 0,-19 0,19 0,-20 0,20 20,-19-20,19 0,0 0,0 0,0 0,20 20,0-20,0 20,-20-20,20 0,0 0,0 20,-19-20,19 0,-20 0,20 0,0 20,-20-20,20 19,0-19</inkml:trace>
  <inkml:trace contextRef="#ctx0" brushRef="#br4" timeOffset="52765">4643 12858,'0'0,"0"20,-19-20,19 20,0 0,-20 0,0-20,20 20,0 0,0-1,-20 1,20 0,0 0,0 0,0 0,-20 19,20-39,0 20,-20 20,20-20,0 0,0 19,0-39,0 20,0 0,0-20,0 20,0 0,20-1,0 21,0-20,-20 0,20 0,-20 0,20-20,-1 19,-19 1,20 0,0 20,20-20,-1-1,1 21,20-40,-21 20,-19 0,20 0,0-20,-21 0,21 19,0 1,-20-20,19 20,21-20,-20 20,19-20,-19 0,19 0,1-20,-20 20,-1-20,-19 0,20 20,-1 0,1 0,0 0,0 0,-21 0,1-19,0-21,20 20,-40 0,0-39,0 19,0 20,0 0,0 1,0-1,-20 0,20 0,0-20,0 20,0 20,0-39,0 19,-20 0,20 0,0 0,-20 1,0 19,20-20,0 20,0-20,0 0,0 20,-19-20,19 20,0-20,-20 0,0 20,20-19,-20-1,0 0,20 0,-20 0,0 20,1 0,19-20,-20 20,0-19,0-1,-20 20,21-20,-1 20,-20-20,20 20,-39-20,19 20,20 0,0-20,-19 20,19 0,0 0,0 0,0-20,0 20,20 0,-39 0,39 0,-20 0,-20 0,40 0,-40 0,21 0,19 0,-40 0,40 0,-20 0,20 0,-40 0,21 0,-1 0,0 0,0 0,20 20,-20-20,20 0,-20 0,20 0,0 0,-20 0,1 0,19 0</inkml:trace>
  <inkml:trace contextRef="#ctx0" brushRef="#br4" timeOffset="73620">11847 12660,'0'0,"0"20,0 0,0 0,0 19,0 1,-20-20,20 0,0-1,0 1,0 20,0-20,0 0,0 19,0-19,0 0,20 20,0-20,-20 19,0-39,19 0,-19 20,0-20,20 0,-20 20,0-20,20 40,-20-40,0 20,40-1,-40 1,20 0,-1 0,-19 0,20-20,-20 20,20-20,0 19,-20-19,20 0,-20 20,20 0,-20-20,20 0,-1 20,1-20,-20 0,40 0,-20 20,19 0,-39-20,20 0,0 0,-20 20,20-20,-20 0,20 19,0-19,19 0,1 0,20 0,-21 0,-19 0,0 0,20 0,-40 0,19 0,-19 0,0-19,20 19,0-20,0 0,0 0,20 0,-21 20,-19-20,20 20,-20 0,20 0,-20-20,0 20,0 0,20-39,0 19,-20 0,0 20,20 0,-20-20,19 20,1-20,-20 1,0 19,0 0,20 0,-20-20,0 20,0-20,0 0,0 0,20 20,-20-20,0 0,0 20,0-19,0-1,0 20,0-20,0 20,0-20,0 0,0 20,0-20,0 1,0 19,0-20,0 20,0-20,0 0,0 20,0-20,0 20,0 0,0-20,0 0,-20 1,20 19,-20 0,20-20,0 0,-20 0,1 20,19-20,-20 20,20-20,-20 20,0-19,-20-1,1 0,39 0,0 20,-20 0,0 0,20 0,-20 0,0-20,0 0,1 20,-21 0,20-19,0 19,20 0,-20 0,1 0,19 0,-20 0,20-20,-20 20,0 0,20 0,-20 0,20 0,-20 0,20-20,-20 20,1 0,19 0,-40 0,0 0,1-20,19 20,0 0,-20 0,40-20,-20 20,20 0,-19 0,-1 0,20 0,-20 0,-20 0,20 0,0 0,-19 0,39 0,-20 0,0 0,0 0,20 0,-20 0,20 0,0 20,0-20,-19 20,19-20,-20 20,20-20,-20 20,20-1,0-19,0 20,0-20,0 0,20 20,-20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35:12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 9783,'0'0,"0"0,0 20,0-20,0 39,0-19,0 0,0 0,0 0,0-1,0 21,-19-40,19 40,0-40,0 20,0 0,0-1,0 1,0-20,0 20,0 0,0 20,0-40,0 19,0-19,0 20,0-20</inkml:trace>
  <inkml:trace contextRef="#ctx0" brushRef="#br0" timeOffset="783">794 9803,'0'0,"0"0,20 0,-20 19,39 21,-39-20,20 20,20-1,-40-19,20 0,-1 20,-19-40,0 20,0-1,0-19,0 20,20-20,-20 0,0 20,20 0,-20 0,0-20,0 20,20-20,-20 19,0 1,0-20</inkml:trace>
  <inkml:trace contextRef="#ctx0" brushRef="#br0" timeOffset="1703">695 10061,'0'0,"39"0,-19 19,0-19,-20 0,20 0,-20 0,20 0,-1 0,1 0,-20 0,40 0,0 0,-21 0,1 0,0 0,0 0</inkml:trace>
  <inkml:trace contextRef="#ctx0" brushRef="#br0" timeOffset="2463">1210 9961,'0'0,"20"0,-20 0,0 0,20 0,-20 0,20 0,0 0,-20 0</inkml:trace>
  <inkml:trace contextRef="#ctx0" brushRef="#br0" timeOffset="3087">1191 10120,'0'0,"0"0,19 0,1 0,-20 0,20 0,-20 0,20 0,0 0,-20 0,20 0,-20 0,20 0,-20 0,19 0,1 0</inkml:trace>
  <inkml:trace contextRef="#ctx0" brushRef="#br0" timeOffset="4759">1250 9981,'20'0,"0"0,-20 0,20 0,-20 0,20 0,-20 0,19 0,1 0,-20 0</inkml:trace>
  <inkml:trace contextRef="#ctx0" brushRef="#br0" timeOffset="6490">2540 8652,'0'0,"0"0,-20 19,-20 1,1 20,-21-20,21 20,-21-1,-19 1,39 0,0-21,-19 21,39-20,0 20,0-40,0 39,20 1,0 0,-19-1,-1 21,20-20,-20-1,20-19,0 40,0-21,0-19,0 20,0 0,0 19,0-19,0 0,0-1,0 1,20 19,0-39,-20 20,0 0,19-1,1 1,0 0,-20 19,40-19,-40 0,0-21,0-19,0 20,0 0,0-20,0 0,0 20,0-20,0 40,-20-21,0 1,0 40,20-40,-39 19,39 1,0-20,-20 0,20 19,-20-19,20 0,0 40,0-1,0 1,0-21,0 21,0-40,0 39,20-39,-20 0,0 20,20-20,-20-1,19 1,-19 0,40 59,0-39,-20 20,39 19,20-19,-39-1,20-19,-1-1,-19-19,0 20,-21-20,-19-20,0 0,0 0,0-20,20 20,-20 0,20-20</inkml:trace>
  <inkml:trace contextRef="#ctx0" brushRef="#br0" timeOffset="8015">6707 8691,'0'0,"0"0,40 100,0 38,-1-19,21 1,-21-21,-19-60,20 21,-20 0,0-21,-20 21,20-21,-20 61,0-41,0 40,0-39,0-20,0-1,0 1,0-20,0 0,0 0,0-20,0 19,0-19,0 0,-40 40,0-20,0 0,21 0,-41-1,20 21,21-40,-21 20,0-20,20 20,1-20,19 0,0 20,0-1,0-19,0 40,0 0,19 19,1 1,20-20,-20-1,0 41,-1-60,1 19,0 1,-20-20,20 19,0 1,-20-20,0 20,0-1,0 1,0-20,0 0,0 0,0-1,-20 41,20-40,-20 19,0 1,0-20,1 0,-1 20,0-21,0 1,20-20,0 0,-20 20,0-20,20 20,0-20</inkml:trace>
  <inkml:trace contextRef="#ctx0" brushRef="#br0" timeOffset="9775">8235 9743,'0'0,"0"40,-59-1,19 21,-39-40,39 19,-20 1,1 0,19-20,20-20,0 20,20-1,0-19</inkml:trace>
  <inkml:trace contextRef="#ctx0" brushRef="#br0" timeOffset="10487">7878 9763,'20'0,"0"0,-20 0,20 0,-1 20,1-20,20 20,-40-1,20-19,0 20,-20-20,19 40,-19-40,20 20,0 19,20 1,-1 20,1-40,-20 19,20-39,-20 20,-1-20,-19 0,20 20,-20-20,0 20,20-20</inkml:trace>
  <inkml:trace contextRef="#ctx0" brushRef="#br0" timeOffset="16623">8850 9306,'0'0,"0"0,0 20,20 0,-20 20,0-20,20 0,-20-1,20 1,-20 20,0-20,20 0,-20-1,0 1,20-20,-20 20,0-20,0 20,0-20,0 0,0 40,19-20,-19-1,0-19,0 20,0-20,0 20,0 0,0-20,0 20,0 19,0-39,0 40,0-40,0 20,0 0,0 0,0-20,0 19,0-19,0 20,0 0,0 0,0-20,0 20,0-20,0 40,0-40,0 19,40-19,-40 0,20 0,20 0,-21 0,21 0,0 0,0 0,-21 0,21 0,0 0,-20 0,19 0,-19 0,20 0,-40 0,39 0,-39 0,20 0,-20 0,20 0,-20 0,40 0,-40 0,20 0,-20 0,20 0,-1 0,-19 0,20-19,-20 19,20 0,-20 0,20 0,-20-20,20 20,-20 0,20 0,-20 0,19 0,1 0,-20 0,0 0,0-20,0 20,20 0,-20-20,0 20,0-40,0 40,0-20,0 20,0-19,0-1,0 20,0-20,0 0,0 0,0 0,-20 20,20-39,-20 19,20 0,0 20,0-20,0 20,0-20,0 1,0-1,0 20,0-20,0 0,0 0,0 20,0-20,-19 20,19-20,0 20,0-19,0 19,0-20,0 20,0-20,0 0,0 20,0-20</inkml:trace>
  <inkml:trace contextRef="#ctx0" brushRef="#br0" timeOffset="18374">9783 10001,'20'0,"-20"40,20-20,-20-1,0 21,0-20,0 0,19 19,-19-39,20 40,-20-40,0 20,0 0,0-20,0 20,0-20,0 19,0-19,0 0,0 20,0 0,-20 0,20-20,0 0,0 20,0 0,0-20,0 20,-19-20,19 19,0-19,0 20,0 0,-20-20,20 0,0 20,0 0,-20 0,20-20,0 19,0-19,0 20,0 0,0-20,0 20,0-20,0 20,0-20,0 0,0 20,0 0,0-20,0 19,0-19,0 20,0 0,0-20,20 0,-20 20,0-20,0 0</inkml:trace>
  <inkml:trace contextRef="#ctx0" brushRef="#br0" timeOffset="21118">10676 9902,'0'0,"0"0,40 0,-1 0,1 0,20 0,-1 0,-19 0,19 0,-19 0,-40 0,20 0</inkml:trace>
  <inkml:trace contextRef="#ctx0" brushRef="#br0" timeOffset="21854">10636 10279,'0'0,"20"0,-20 0,20 0,0 0,0 0,39 0,-19 0,0 0,-1 0,1 0,0 0,-21 0,1 0,0 0,-20 0,20 0</inkml:trace>
  <inkml:trace contextRef="#ctx0" brushRef="#br0" timeOffset="23782">11013 10318,'20'0,"-20"0,20 0,0 0,-20 0,20 0,-20 0</inkml:trace>
  <inkml:trace contextRef="#ctx0" brushRef="#br0" timeOffset="25742">10557 9941,'0'0,"0"-19,40 19,-40 0,19 0,-19 0,40 0,-40-20,20 20,-20 0,20 0,0 0,-20 0,19 0,-19 0,20 0,-20 0,0 0</inkml:trace>
  <inkml:trace contextRef="#ctx0" brushRef="#br0" timeOffset="27110">10676 10318,'20'0,"-20"0,20-19,-20 19,19 0,1 0,-20 0,40 0,-20 0,20 0,-21 0,1 0,0 0,0 0,-20 0,20 0,-20 0,20 0,-20 0,19 0,1 0,-20 0,20 0,-20 0,20 0,-20 0,0-20,20 20,0 0,-20 0,19 0,-19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39:27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13990,'0'0,"20"0,59 0,60 0,-20 0,0 0,20 0,-20 0,-20 0,1 0</inkml:trace>
  <inkml:trace contextRef="#ctx0" brushRef="#br0" timeOffset="1541">1766 14446,'0'0,"0"0,20 0,-20 20,40-20,-1 0,1 0,0 0,-1 0,1 0,0 20,19-20,-19 0,0 0,-1 0,1 0,0 0,-20 0,19 0,-19 0,0 0,-20 0,20 0,-20 0,20 0,-20 0,39 0,21 0,-40 0,0 0,-1 0,-19 0,20 0,0 0,-20 0,20 0,-20 0,20 0,-20 0,20 0,-1 0,1 0,0 0,0 0,-20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45:33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 12224,'20'0,"-20"0,0 19,0 1,0 0,0 20,0 19,-40 21,40-21,-20 21,-19 19,19-40,0-19,0 19,0-19,0 0,20 0,0 19,0-19,0-20,0-1,0 1,0 0</inkml:trace>
  <inkml:trace contextRef="#ctx0" brushRef="#br0" timeOffset="1480">1210 12243,'0'0,"0"0,20 0,-20 20,20 0,0 40,-20-60,20 39,20 1,-40 19,19-39,-19 40,40-20,-40 19,20-19,0-1,0 1,-20 0,19-20,1 19,-20-19,0 0,20 0,-20-20,0 20,0-20,0 20,20-1,-20-19,20 20,-20 0,0-20,0 20,0-20,0 20,0 0,20-20,-20 19,0 1</inkml:trace>
  <inkml:trace contextRef="#ctx0" brushRef="#br0" timeOffset="2152">1091 12720,'0'0,"20"0,-20 0,20 0,-20 0,20 0,20 0,-1 0,1 0,0 0,19 0,-19 0,0 0,-1 0,1 0,0 0,-20 0,-1 0,1 0,-20-20,0 20,0-20</inkml:trace>
  <inkml:trace contextRef="#ctx0" brushRef="#br0" timeOffset="2792">1726 12601,'0'0,"0"0,20 0,0 0,-20 0,20 0,39 0,-39 0,0 0,20 0,-20 0,0 0,-1 0,-19 0,0 19</inkml:trace>
  <inkml:trace contextRef="#ctx0" brushRef="#br0" timeOffset="3312">1806 12759,'0'0,"0"20,20-20,-1 0,1 0,0 20,20-20,19 0,-39 0,20 0,-20 0,0 0,-1 0,-19 0,0-20</inkml:trace>
  <inkml:trace contextRef="#ctx0" brushRef="#br0" timeOffset="4936">2600 11807,'0'0,"0"0,-20 0,0 0,0 39,-20-19,1 0,19 0,-20 0,20 0,0-20,20 39,-19-39,-1 20,0 0,20 0,0 0,0 19,-20-19,0 0,20 0,0 0,0-20,0 20,0 0,0-20,0 39,0-19,0 20,20-20,0-1,20 21,-40-40,19 20,-19 0,0-20,20 20,-20-20,20 0,-20 19,0 1,0-20,0 20,0-20,0 20,0-20,0 20,0 0,0-20,0 20,0 19,0-39,0 20,0 0,0 0,0-20,0 0,-20 20,20-20,0 39,0-39,0 40,0-40,-20 20,20-20,0 20,0-1,-19-19,19 0,-20 20,20-20,0 20,0-20,0 20,-20 0,20 0,0 0,0-1,0-19,0 40,-20-40,20 20,0 0,0 0,0-1,0 1,0 0,0 20,-20-20,20 0,0-1,0 1,0 20,0-20,0 0,0 19,20-39,-20 20,0-20,0 20,20-20,-20 20,20 0,-20-20,0 20</inkml:trace>
  <inkml:trace contextRef="#ctx0" brushRef="#br0" timeOffset="6504">4882 11846,'19'20,"1"20,-20-20,0 20,20-21,0 41,-20-20,0-1,20-19,-20 20,20-40,-20 20,0 0,0-1,0 1,0 0,0 20,19-20,-19 19,0-19,20 0,-20 0,0 19,0-19,0 0,0 20,0-40,0 20,0 19,0-19,0 0,-20 0,20-20,0 20,-19-20,19 0,-40 20,40-20,-20 0,20 19,-20 1,20-20,0 20,-20-20,20 20,-19-20,19 20,0-20,0 20,0-1,0 1,19 20,-19-20,0 0,20 39,-20-39,20 20,0-1,-20 1,20-20,-20 20,0-40,0 20,0-20,20 0,-20 19,0 1,0-20,0 20,0 0,0-20,0 20,0 0,0-20,0 19,-20 1,20 0,-20 0,20 0,0 0,0 0,-20-1,20-19,-20 20,20-20,0 0,-20 0,20 0,-19 0,19 20</inkml:trace>
  <inkml:trace contextRef="#ctx0" brushRef="#br0" timeOffset="7864">6449 12601,'20'0,"-20"0,40 0,-20 0,59 0,-19 0,19 0,40 0,-40 0,-19 0,-1 0,-19 0,0 0,-20 0,-20-20</inkml:trace>
  <inkml:trace contextRef="#ctx0" brushRef="#br0" timeOffset="15888">8235 11787,'0'0,"0"0,0 20,20-20,-20 20,0 19,0-39,0 20,0 20,0-20,-20 19,20-19,-20 20,-19 0,39-21,-20 1,20 0,-20 0,0 0,20 0,0 0,0-20,-20 39,20-39,0 20,-20 0,20 0,0 19,0-39,0 20,0-20,0 40,20-20,0 0,-20 19,40-19,-20 0,-1 0,-19 0,40 0,-40-1,0-19,20 20,-20 0,20-20,-20 0,0 20,0-20,0 20,-20 0,20-1,-20 1,0 20,0 0,-19-21,19 21,0-20,0 0,20 0,-20 0,20 19,0-39,0 20,0 0,0-20,0 20,0 0,-19-1,19 1,-20-20,20 20,0 0,-20 20,20-20,0-1,0 21,0-20,0 0,0 0,0 19,0-39,0 40,0-20,0 0,0 0,0-20,0 19,0 1,0-20,0 20,20-20,-20 0,0 20,20 0,-1 19,1 1,0-40,0 20,-20-20,0 20</inkml:trace>
  <inkml:trace contextRef="#ctx0" brushRef="#br0" timeOffset="17399">11450 11985,'0'0,"0"0,20 40,0 0,-1-1,21 21,-20-20,20 19,-21 1,21 39,20 20,-60-59,39-21,-39 1,0 0,0-21,0 1,-19 0,-1 20,0-40,0 20,-20-1,20 1,1 0,19-20,-20 20,0 20,20-40,0 39,-20-19,20 0,0-20,0 20,0 0,0 0,0 39,0-39,40 20,-40-1,20-19,-20 0,0 0,0-20,0 40,0-40,0 39,0 1,0-20,0 0,0 0,0-1,0 1,0-20,-20 20,20 0,-20 0,20-20,0 39,-40-39,20 40,1-40,-1 40,20-40,-20 20,20-1,-20-19,0 0</inkml:trace>
  <inkml:trace contextRef="#ctx0" brushRef="#br0" timeOffset="18063">12144 12858,'0'0,"0"0,20 0,-20 0,40 0,19 0,-19 0,20 0,-1 0,-19-19,0 19,19-20,1 20,-21 0,1 0,-20 0,0 0,-20 0</inkml:trace>
  <inkml:trace contextRef="#ctx0" brushRef="#br0" timeOffset="18815">12204 13236,'0'0,"0"0,20 0,0 0,19 0,21 0,-21 0,21 0,-20 0,19 0,1 0,-21 0,21 0,-40 0,0 0,0 0,-20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8:58:51.3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4247 13692,'0'0,"0"0,0 0,0 20,19-20,-19 20,0-1,0 1,20 0,-20 0,0 0,20 0,-20-20,0 20,0-1,0-19,20 20,-20-20,0 20,0 0,0-20,0 0,0 20,0-20,0 20,0-20,0 0,0 0,0-20,20 0,0-40,-20 60,0-19,0-1,0 0,19 20,-19-20,0 20,0 0,0-20,20 20,-20-20,0 20,20 0,-20-20,0 20,20 0,-20-19,0 19,20 0,-20-20,0 20,20 0,0 0,-20 0,19 20,1-1,0 1,0 0,-20 20,20-40,-20 20,0 0,0-1,0 1,0-20,20 20,-20 0,0-20,0 20,0 0,0-1,0-19,0 20,0-20,0 0,0 0,0-20,0 1,0-41,19 40,1-19,-20-1,40 0,-40 20,40 0,-40 20,19-19,-19-1,20 20,0-20,-20 20,20 0,-20-20,0 20,20 0,-20 0,40-20,-40 20,19 0,1 0,-20 0,20 0,-20 0,20 0,-20 0,0 0,20 0,-20 0,20 20,-20-20,19 20,1-20,0 20,-20 0,0-20,20 19,-20 1,0 0,0-20,20 20,-20-20,0 20,0 0,0-20,0 20,0-20,0 39,0-39,0 20,0-20,0 20,0-20,0 20,0-20,0 20</inkml:trace>
  <inkml:trace contextRef="#ctx0" brushRef="#br0" timeOffset="888">5675 13791,'0'0,"0"0,0 40,-20-20,1 0,-21 19,20-19,0 20,-19-20,39-1,-20-19,0 0,20 20,0-20,0 0</inkml:trace>
  <inkml:trace contextRef="#ctx0" brushRef="#br0" timeOffset="1552">5497 13851,'0'0,"0"0,20 0,-20 0,0 0,19 0,-19 20,0-20,40 0,-40 19,20-19,-20 20,20-20,0 20,-1-20,1 0,-20 20,20 0,-20-20,20 20,-20-20,20 0,-20 0,20 0,-20 19,0-19,20 0,-20 20,19-20,-19 0,20 0</inkml:trace>
  <inkml:trace contextRef="#ctx0" brushRef="#br0" timeOffset="4080">6171 13632,'0'0,"0"0,0 20,0 0,0 20,0-20,0-1,0 1,0 0,0-20,0 20,0-20,0 20,0-20,0 20,0 0,0-20,0 19,0-19,0 20,0 0,0-20,0 20,0-20,0 20,0-20,0 20,0-1,0-19,0 20,0-20,0 20,0-20,0 20,20-20,-20 20,0-20,0 20,0-20,0 0,0-20,0 0,20-20,-20 1,0 19,20 0,-20 0,20 0,-20 0,20 20,-20-19,19-1,-19 0,20 20,-20-20,0 0,20 20,-20-20,0 20,0 0,0-20,20 20,-20 0,20 0,-20-19,0 19,0-20,20 20,-20 0,0 0,20 0,-1 0,-19 0,20 20,-20-20,20 0,0 19,-20-19,20 20,-20 0,20-20,-20 0,19 0,-19 20,0-20,0 0,0 20,20-20,-20 40,0-40,0 19,20-19,-20 0,0 20,0 0,0-20,20 20,-20-20,20 20,-20 0,0-20,0 0,0 19,0-19,0 20,0-20,0 20,0 0,20-20,-20 20,0-20,0 20,0-1,0-19,0 20,0-20,0 0,0 20,0-20,0 20</inkml:trace>
  <inkml:trace contextRef="#ctx0" brushRef="#br0" timeOffset="7680">7957 13712,'0'0,"0"0,20 0,40 0,-1 0,-19 0,19 0,1 0,0 0,-41 0,1 0,20 0,-40 0,20 0,-20 0,20 0,-20 0,19 0,1 0,0 0,0 0,0 0,-20 0,20 0,-20 0,19 0,1 0,-20 0,0-20,20 20</inkml:trace>
  <inkml:trace contextRef="#ctx0" brushRef="#br0" timeOffset="8561">8374 13712,'0'20,"0"-1,0 1,0 0,0 0,0 20,0-20,0-1,0 1,0 0,0 0,0-20,0 20,0-20,0 20,0-1,0-19,0 20,0-20,0 20,0 0,0-20,0 20,0-20,0 20,0-20,0 19,0 1,0-20,0-20,0 20</inkml:trace>
  <inkml:trace contextRef="#ctx0" brushRef="#br0" timeOffset="10895">9188 13970,'0'0,"0"0,0 0,-40 20,40-20,-40 19,40-19,-39 20,39-20,-20 0,20 20,0-20,0 20,-20-20,20 20,-20-20,0 20,20-20,0 19,-20-19,20 20,0-20,0 0</inkml:trace>
  <inkml:trace contextRef="#ctx0" brushRef="#br0" timeOffset="11496">8969 14009,'0'0,"20"0,0 0,-20 20,20-20,-20 0,40 20,-40 0,19 0,1-20,-20 0,20 39,20-39,0 40,-1-20,-19-20,0 20,20-20,-40 20,0-20,0 0,0 0,0-20</inkml:trace>
  <inkml:trace contextRef="#ctx0" brushRef="#br0" timeOffset="13759">9763 13712,'0'20,"0"-1,20 1,-20 0,0 0,0 0,20 20,-20-40,20 39,-20-19,0 0,0 0,0 19,0-19,0 0,0 0,0 0,0-20,0 20,0-1,0 1,0-20,0 20,0 0,0 0,0-20,0 20,0-20,0 0,0 0,0 0,0-40,0 0,0 1,0 19,0-20,0 0,0 1,0 19,0 0,0 0,19-19,-19 39,20-20,-20 0,0 0,0 0,0 20,0-20,0 0,20 20,-20-19,20-1,-20 0,0 20,0-20,20 0,-20 0,0 20,0-19,20 19,-20 0,20 0,-1 0,-19 0,20 0,-20 19,20 1,-20-20,0 20,0-20,0 40,0-40,0 20,0 39,0-39,-20 20,20-1,-20-19,20 0,0-20,0 20,0-20,-19 0,19 20,0-20,-20 0,20 0,0 20,-20-20,20 0,0 19,-20-19,20 0,-20 0,0 0,20 0,0 0,20 0,20 0,39 20,-39 0,19 20,1-40,0 20,-21-1,-19 1,20-20,-40 0,20 0,-20 20,0-20,0 0,0 20,19-20,-19 20,20-20,-20 20,20-20,-20 0,0 20,0-20,0 0,0 19,20 1,-20 0,20-20,0 20,-20 0</inkml:trace>
  <inkml:trace contextRef="#ctx0" brushRef="#br1" timeOffset="26039">6370 14347,'0'0,"0"0,0 20,0-1,0 1,0 20,0-20,20-20,-20 40,20-40,-20 19,0-19,0 20,0 0,0 0,19-20,-19 20,0 0,0-20,0 0,0 19,20-19,0 20,-20-20,0 20,0 0,0-20,0 20,20-20,-20 20,0 0,0-20,0 19,0 1,20 0,-20 0,0-20,0 20,0 0,0-20,0 19,0-19,20 20,-20-20,0 20,0 0,0-20,19 20,-19-20,0 20,0-1,0 1,0 0,0 0,0 0,0-20,0 20,0 0,0-1,0-19,0 20,0 0,0 0,0 0,0 0,0-20,0 19,0 1,0 0,0-20,0 20,0 0,0 0,0-1,0-19,0 20,0 0,0 0,0-20,0 20,0 0,20-20,-20 0,20 0,0 0,-20 0,20 0,-20 0,20 0,-20 0,20 0,-1 0,21 0,39 0,-39 0,0 0,-20 0,19 0,-39 0,20 0,-20 0,20 0,0 0,20 0,-21 0,21 0,0 0,-1 0,1 0,0-20,-20 20,-1 0,1 0,0 0,0 0,0 0,-20 0,20 0,-20 0,20 0,-20 0,39-20,1 20,0 0,-21 0,21 0,20 0,-21 0,-19 0,20 0,19 0,-39 0,0 0,0 0,0 0,0 0,0 0,-20 0,19 0,1 0,20 0,0 0,-1 0,1 0,0 0,-21 0,1 0,0 0,-20 0,40 0,19 0,-19 0,-20 0,0 0,0 0,-1 0,-19 0,20 0,0 0,20 0,-20 0,-1 0,1 0,20 0,-40 0,20 0,0 0,0 0,-20 0,0 0,0 0,0-20,0 20,0-20,0 20,0-20,-20 20,20-19,0 19,0-20,0 20,0 0,0-20,0 20,0-20,0 0,-20 20,20 0,0-20,0 20,0 0,0-19,0-1,0 20,0-20,0 20,-20 0,20-20,0 20,0-20,0 0,0 20,0-19,0 19,-20-20,20 0,0 0,0 20,0-20,0 0,-20 20,20-20,0 20,0-39,0 19,-20 20,20-40,-19 20,19 1,0-1,0 0,0 20,-20 0,20-20,0 20,0-20,0 20,0-20,0 1,0 19,0-20,0 20,0-20,0 0,-20 20,20-20,0 0,0 0,0 1,0 19,0-20,0 0,0 20,0-20,0 20,0-20,0 20,0-20,0 1,0 19,0-20,0 20,0-20,0 0,0 20,0-20,0 20,0-20,0 20</inkml:trace>
  <inkml:trace contextRef="#ctx0" brushRef="#br1" timeOffset="57717">6747 15676,'0'0,"0"0,0 20,0-20,-20 20,20 0,0 0,0-20,0 20,0-20,0 19,0-19,0 20</inkml:trace>
  <inkml:trace contextRef="#ctx0" brushRef="#br1" timeOffset="59180">7005 15716,'0'0,"0"0,-20 0,20 0,-20 0,0 0,20 0,-20 0,20 0,-19 0,-1 0,20 0,0 0,0 20,0-20,0 20,0-20,0 39,0-39,0 0,0 20,0-20,0 0,0 20,0-20,0 20,0 0,20-20,-20 0,0 20,0-20,0 19,0-19,0 20,0-20,0 20</inkml:trace>
  <inkml:trace contextRef="#ctx0" brushRef="#br1" timeOffset="59820">6945 15875,'20'0,"-20"0,20 0,-20 0,20 0,-20 0,0 0,20 0,0 0,-20 0,19 0,-19 0,20 0,0 0,-20 0,20 0</inkml:trace>
  <inkml:trace contextRef="#ctx0" brushRef="#br1" timeOffset="61924">7342 15716,'0'0,"0"0,0 0,0 20,0-20,0 0,0 20,0-20,0 0,0 20,0-1,20 21,-20-40,0 20,20-20,-20 20,0-20,0 0,0 20,0-1,20-19,-20 0,0 20,0-20,0 0,0-20,0 1,0-1,-20 20,20-20,0 0,0 20,0-20,0 20,0-20,0 20,0-19,0 19,0-20,0 20,0 0,20 0,-20 0,20 0,-1 0,-19 0,0 0,20 0,-20 0,20 0,-20 20,0-20,20 0,-20 0,20 0,-20 19,0-19,0 0,20 0,-20 20,0-20,0 0,0 20,0 0,0-20,0 20,0-20,0 20</inkml:trace>
  <inkml:trace contextRef="#ctx0" brushRef="#br1" timeOffset="62396">7719 15835,'0'0,"20"0,-20 0,20 0,0 0,-20 0,20 0,19 0,-19 0,0 0,0 0</inkml:trace>
  <inkml:trace contextRef="#ctx0" brushRef="#br1" timeOffset="63164">7719 15994,'20'0,"-20"0,20 0,-20 0,20 0,-20 0,20 0,-1 0,1 0,-20 0,20 0,0 0,-20 0,20 0</inkml:trace>
  <inkml:trace contextRef="#ctx0" brushRef="#br1" timeOffset="63948">8037 15815,'0'0,"20"0,-1 0,-19 0,0 0,20 0,0 0,0 0,-20 0,20 0,-20 0,20 0,-20 0,19 0,1 0,20 0,-20 0,-20-20,40 20,-40 0</inkml:trace>
  <inkml:trace contextRef="#ctx0" brushRef="#br1" timeOffset="65013">8255 15875,'0'0,"0"20,0-1,0-19,0 20,0-20,0 20,0-20,0 20,0 0,0-20,0 20,0-20,0 20,0-1,0-19,0 20,-20-20,20 0</inkml:trace>
  <inkml:trace contextRef="#ctx0" brushRef="#br1" timeOffset="66356">8315 15835,'0'0,"19"0,-19 0,20 0,0 0,-20 0,20 0,-20-20,20 20,0 0,-20 0,0 0,19 0,-19 0,20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4-12T09:00:44.7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EA700D"/>
    </inkml:brush>
  </inkml:definitions>
  <inkml:trace contextRef="#ctx0" brushRef="#br0">7560 15895,'0'0,"0"0,0 0,0 19,0-19,20 0,-20 20,0-20,0 20,20 0,-20-20,0 20</inkml:trace>
  <inkml:trace contextRef="#ctx0" brushRef="#br0" timeOffset="6183">8950 15895,'19'0,"-19"0,20 0,-20 0,20 0,0 0,0 0,0 0,19-20,21 20,-40 0,-20 0,20 0</inkml:trace>
  <inkml:trace contextRef="#ctx0" brushRef="#br0" timeOffset="6640">9148 15895,'0'19,"0"-19,0 20,0 0,0-20,0 20,0 0,0 0,0 0,0-20,0 19</inkml:trace>
  <inkml:trace contextRef="#ctx0" brushRef="#br0" timeOffset="7872">9208 15914,'0'-19,"0"19,0 0,0 0,19 0,-19 0,0 0,20 0,0 0,-20-20,20 20,0 0,0 0,-20 0</inkml:trace>
  <inkml:trace contextRef="#ctx0" brushRef="#br0" timeOffset="9202">9446 15914,'19'0,"-19"0,0 0,0 0,0 0,0 20,0 0,0-20,0 20,0-20,0 20,0 0,0 0,0-20,0 19,0 1,0-20,0 20,0-20,0 20,0-20,0 0,0-40,0 20,20 1,-20-21,0 40,20-20,-20 0,20 20,-20-20,0 20,20 0,-20 0,20 0,0 0,-20 0,19 0,-19 0,0 20,0-20,0 0,0 20,20-20,-20 20,0-20,0 20,0 0,0-20,20 0,-20 19,0-19,0 20,0 0,0-20,0 20,0-20,20 0,-20 20,0-20,0 0,0 0,0-20</inkml:trace>
  <inkml:trace contextRef="#ctx0" brushRef="#br0" timeOffset="10706">9902 15974,'0'0,"-20"0,20 0,0 0,-20 0,20 0,-20 20,20 0,-19-20,19 0,0 20,-20-20,20 0,0 19,0-19,0 0,0 20,20-20,-20 20,0-20,19 0,-19 0,20 0,-20 0,20 0,0 0,-20 0,20 0,-20 0,0 0,0-20,0 20,0-20,20 20,-20-19,0 19,0-20,0 20,0 0,20 20,-20-20,0 19,19-19,-19 20,0 0,0-20,20 0,-20 0,20 20,0-20,0 20,0-20,-1 20,1-20,0 0,-20 0,20 0,-20 0,0 0,0-20,0 20,0 0,0-20,0 20,0-20</inkml:trace>
  <inkml:trace contextRef="#ctx0" brushRef="#br0" timeOffset="11583">10160 15974,'0'0,"0"0,0 0,0 0,20 20,-20 0,0 0,0-1,0-19,0 20,20 0,-20 0,0-20,0 20,0-20,20 0,-20 0,0-20,19 0,1 0,0-39,0 39,-20 0,20 20,-20-20,20 20,-20 0,0 0,0 0,19 0,1 0,0 40,0-20,0 0,0-1,-20 1,20 0,-20-20,0 20,0-20,0 20,0-20,0 0,0 20,0-1</inkml:trace>
  <inkml:trace contextRef="#ctx0" brushRef="#br0" timeOffset="12489">11192 15855,'0'20,"0"0,0-20,0 19,0 1,0 0,0 20,0-40,0 20,0 19,0-39,0 40,0-20,0 0,-20 19,20-19,-20 0,0 20,20-40,0 20,-20-20,20 19,0-19,-19-19,19-1</inkml:trace>
  <inkml:trace contextRef="#ctx0" brushRef="#br0" timeOffset="13074">10993 15934,'0'20,"0"-20,0 0,0 20,20 0,-20-20,20 20,-20-20,20 20,0-20,0 19,-20 1,39-20,-19 0,0 20,0-20,0 0,-20 0,0 0,0 0,0-20,0 20,0 0,0-20</inkml:trace>
  <inkml:trace contextRef="#ctx0" brushRef="#br0" timeOffset="14304">11370 16093,'20'0,"-20"0,20 0,-20 20,0-20,20 0,59 0,-39 0,20 0,-41 0,1 0,0 0,0 0,-20 0,0 0,0 0,0-20,0 0,0 20,0-20,0 20,-20-19,20-1,0 20,0 0,-20 0,20 0,-20 0,1 0,-1 0,0 0,0 0,-20 0,40 0,-19 0,19 0,0 0,-20 0,20 0,0 20,-20-20,0 0,20 0,-20 0,20 0,0 19,0-19,0 20,0 0,-20-20,20 0,0 20,0-20,0 20,0-20,0 20,0-1,0-19,0 20,0-20,20 20,-20 0,0-20,0 0,20 20,-20-20,20 0,-20 20,0-20,0 0,20 0,-20 0,0 19,20-19,-1 0,1 0,0 0,0 0,0 0,-20 0,20 0,-1 0,-19 0,20 0,0 0,0 0,-20-19,20 19,-20 0,20 0,0 0,-20-20,0 20,19-20,-19 20,20-20,-20 20,0-20,20 20,0 0</inkml:trace>
  <inkml:trace contextRef="#ctx0" brushRef="#br0" timeOffset="15399">12184 15994,'0'0,"0"0,0 0,0 0,0 0,-20 0,20 0,-20 0,1 0,-1 0,0 0,0 0,0 0,0 0,20 0,-20 0,20 0,0 0,0 20,0-20,0 20,0-1,0-19,-19 20,19-20,0 20,-20 0,20-20,-20 0,20 20,0-20,0 20,0-20,20 19,-20-19,20 20,-1-20,1 0,0 20,-20-20,20 0,0 0,-20 20,20 0,-20-20,0 0,0 0,0 20,0-20,0 19,0-19,0 20,0-20,-20 0,20 20,-20-20,20 0,0 0,-20 0,20 20,0-20,-20 0,20 0,-20 0,1 0,19 0,-20 0,20 0,-20 0,0 0,20 0</inkml:trace>
  <inkml:trace contextRef="#ctx0" brushRef="#br1" timeOffset="29401">4663 14248,'-20'0,"20"0,0 19,0 1,0 40,0-21,20 1,-20 0,20 19,-20 1,0-1,0 1,0-20,0-20,0 19,0 21,0-1,0 1,20-1,-20-19,0 20,0-21,0 1,0 0,0-21,20 1,-20 40,20-21,-20 1,19 20,-19-21,20 21,0-40,-20 0,0 19,0 1,0-20,20 20,-20-1,20-19,-20 20,20 19,-20-19,0 0,0-20,20 19,-20-19,0 0,0 20,0-21,0 21,0 0,0-1,19 1,-19 0,0 0,0-1,0 1,0-20,0 19,0-19,0 0,0 0,0 0,0 0,0 39,0-39,0 20,0-1,0 1,0 0,0-20,0-1,0-19,0 20,0-20,0 20,0 0,0 0,0-20,0 40,0-21,0 1,0 0,0-20,0 20,-19 0,19-20,0 20,0-20,-20 39,20-39,0 20,0 0,0 0,0-20,0 20,-20-20,20 20,0-1,-20-19,20 20,-20-20,20 0,20 0,0 0,0 0,19 0,41 20,-41-20,21 20,19 0,-19-20,19 20,-39-20,0 0,-1 0,1 0,0 0,-1 0,1 0,0 0,-1 0,21 0,0 0,-1 0,1 0,19 19,0-19,-19 0,39 20,-20-20,1 20,19 0,-20-20,-19 20,0-20,-21 0,21 0,-1 0,1 0,19 0,1 0,-41 0,41 0,-21 0,20 0,1 0,19 0,-20 0,-19 0,19 0,1 0,-21 0,1 0,-1 0,1 0,-20 0,-1-40,1 40,0-20,19 0,-19 1,19-1,21 0,-1-20,-19 20,19 20,-19-39,-1 19,-19 0,19 0,-19 0,0 0,-1 20,-19-19,0-1,40 0,-41 20,21 0,20 0,-1-20,1 20,-1-20,21 0,-21 20,1 0,-1 0,21-19,-21 19,1 0,-1-20,-19 20,-20 0,19 0,1 0,-20 0,20 0,-1 0,1 0,0 0,-20 0,19 0,1 0,-20 0,19 0,1 20,-20-20,0 0,0 19,0-19,-1 0,-19 0,20 0,-20 0,40 0,-40 0,20 0,-20 0,20 0,-1 0,21 0,20 20,-1 0,-19 0,0 0,-1-20,-39 0,0 0,0-60,0 1,0-1,0 20,0 1,0-1,0 0,20 21,-20-41,0 40,0-20,0 21,0-41,0 20,0 1,0-1,0 0,0 1,0-21,0 40,0-19,0 19,0-20,0 0,0 1,0-21,0 1,-20-1,0 1,20-1,-19 20,19 1,-20-21,0 20,0 21,20-41,0 20,-20 1,0-21,0 20,1-19,-1 19,0 1,20-1,0 20,-20 0,0-19,20 19,0-20,-20 0,1 1,-1 19,20-20,0 20,0 0,0 20,0-19,0-21,0 40,0-20,0 0,0 0,0 20,0-19,0 19,0-40,0 20,0 0,0 20,0-20,0 0,0 1,0 19,0-20,0 20,0-20,0 20,0-20,0 0,-20 20,20-20,0 20,0 0,0-19,-20-1,0 0,20 20,0 0,0-20,0 0,-20 20,20-20,0 20,0 0,0-20,-19 20,19-19,0 19,0 19,0 21,0-20,0 0,0 0</inkml:trace>
  <inkml:trace contextRef="#ctx0" brushRef="#br1" timeOffset="36038">10239 17740,'-19'0,"-1"0,20 0,-20 0,20 0,-20 0,0 0,0 20,20-20,-20 0,1 20,19-20,0 0,0 20,0-1,0-19,0 20,0-20,0 20,0-20,0 0,0 20,0-20,0 20,19-20,-19 0,0 0,20 0,-20 20,0-20,20 0,0 0,-20 19,0-19,20 0,-20 0,20 0,-20 0,20 0,-1 0,-19 0,20 0,0 0,0 0,-20 0,20 0,-20 0,20 0,-20 0,19 0,-19 0,20 0,-20-19,0 19,0-20,0 0,20 20,-20 0,0-20,0 20,0 0,0-20,0 20,0-20,0 1,0 19,0 0,0-20,0 20,0 0,0-20,-20 0,20 20,0 0,0-20,-20 20,1 0,19 0,-20 0,20 0,-20-20,0 20,20 0,-20 0,20 0,0 0,-39 0,39 0,-20 0,20 20,-20-20,20 0,-20 0</inkml:trace>
  <inkml:trace contextRef="#ctx0" brushRef="#br1" timeOffset="38317">9604 17740,'0'-20,"0"20,20 0,0 0,0 0,20-20,-21 20,1 0,-20 0,20 0,-20-19,0 19,20 0,-20 0,20 0,-20 0,20 19,-20 1,0-20,19 20,-19-20,20 0,-20 20,0 0,0-20,0 0,0 20,0-20,0 0,0 19,-20-19,20 0,0 20,0 0,-19-20,19 0,-20 0,0 0,20 20,0-20,-20 0,20 0,-20 0,0 0,20 0,0 0,0 0,0 0,20 0,-20 0,20 0,-20 0,20 0,0 0,-20 0,20 0,-20 0,0 0,0 20,0-20,0 20,0-20,0 19,0-19,0 20,0-20,0 0,0 20,0-20,0 20,0-20,0 20,0-20,0 20</inkml:trace>
  <inkml:trace contextRef="#ctx0" brushRef="#br1" timeOffset="39877">9267 17780,'0'0,"0"0,20 0,-20 0,20 0,-20 0,39 0,-19 0,0 0,-20 0,20 0,-20 0,20 0,-20 0,20 0,-20 0,19 0,-19 20,0-20,0 0,0 19,20-19,-20 20,0-20,0 20,0-20,0 0,0 20,0-20,20 0,-20 20,0 0,0-20,0 19,0-19,0 20,0 0,0-20,0 20,20-20,-20 0,0 20,0-20,0 20,0 0,0-20</inkml:trace>
  <inkml:trace contextRef="#ctx0" brushRef="#br1" timeOffset="42190">8592 17879,'0'0,"0"0,20 0,-20 0,40 0,-20 0,0 0,-1 0,21 0,-40 0,20 0,-20 0,20 0,-20 0,20 0,-20 0,0 0,19 0,-19 20,20-20,-20 20,0-20,0 0,0 19,0-19,0 20,0 0,0-20,0 20,0-20,0 20,0-20,0 0,0 20,0 0,0-20,0 19,0-19,0 20,0-20</inkml:trace>
  <inkml:trace contextRef="#ctx0" brushRef="#br1" timeOffset="42597">8731 18077,'0'0</inkml:trace>
  <inkml:trace contextRef="#ctx0" brushRef="#br1" timeOffset="43941">8533 17938,'0'0,"-20"0,20 0,0 0,0 0,0 20,-20 0,20-20,0 20,0-20,0 20,0-20,-20 20,20 0,-20-20,20 19,0-19,0 0,0 20,-19-20,19 20,0-20,0 0,0 20,-20-20,20 0,0 0,-20 0,0 0,20 0,0 0,-20 0,0-20,20 0,-19 0,19 1,0 19,-20-20,20 20,0-20,0 0,-20 20,20 0,0 0,0 0,0 0,0 20,-20-20,20 20,0-20,-20 20,20-1,0-19,0 0,0 20,0-20,0 20,0-20,-20 0,20 20,-20-20,20 20,0-20</inkml:trace>
  <inkml:trace contextRef="#ctx0" brushRef="#br1" timeOffset="44669">8116 18137,'0'0,"0"0,0 0,0 0,-20 0,20 0,-20 0,20 0,-19-20,19 20,0-40,0 40,0-19,0-1,0 0,0 0,0 20,0-20,0 0,0 20,0-20,0 20,0-19,0 19,0-20,0 20,0-20,0 20,0-20,19 20,-19-20,0 20,20 0,-20 0,0 0,20 0,-20-20,0 20,0-19,0 19,20 0,0 0,-20 0,20 0,-20 0,19 0,-19 0,20 0</inkml:trace>
  <inkml:trace contextRef="#ctx0" brushRef="#br1" timeOffset="45901">7759 17958,'20'0,"-20"0,0 0,20 0,-20 0,19 0,1 0,0 0,-20 0,40 0,-40 0,20 0,-20 0,20 0,-20 0,0 0,19 0,-19 0,0 0,20 0,-20 20,0 0,0-20,0 0,0 20,0-20,0 20,0-20,0 20,0-20,0 19,0-19,0 0,0 20,0-20,0 20,0-20,0 20,0-20,0 20,0-20,-20 20,20-1,0-19,-19 0,19 0</inkml:trace>
  <inkml:trace contextRef="#ctx0" brushRef="#br1" timeOffset="46717">7699 17938,'0'0,"0"20,0-20,0 20,0 0,0-20,0 20,0-20,0 20,-19-20,19 0,0 20,0-20,-20 0</inkml:trace>
  <inkml:trace contextRef="#ctx0" brushRef="#br1" timeOffset="48253">7322 17978,'20'0,"-20"0,20 0,-20 0,20 0,20 0,-21 0,1 0,-20 0,20 0,-20 0,0 0,0 0,20 0,0 20,-20-20,20 0,-20 20,19-20,1 0,-20 0,0 20,0 0,0-20,0 19,0-19,0 20,0-20,0 20,0 0,0-20,0 0,-20 0,20 0,-19 0,19 20,0-20,-20 0,0 0,20 0,-20 0,20 0,-20 0,20 0,-20 0,20 0,0 0,20 0,0 20,0-20,0 19,-20-19,20 20,-1-20,-19 20,0-20,0 0,0 20,0 0,0-20,0 0,0 20,0-20,0 0,-19 20,19-20,0 19,-20-19,20 0,0 0,-20 0,20 20,0-20,-20 0,0 0,20 0,-20 0,20 20,-19-20,-1 0,20 0</inkml:trace>
  <inkml:trace contextRef="#ctx0" brushRef="#br1" timeOffset="49565">6925 18117,'0'-20,"0"20,0 0,20 0,-20 0,20 0,0 0,-20 0,20 0,0 0,0 0,-20 0,19 0,-19 0,20 0,-20 0,0 0,20 0,0 0,0 0,-20 20,20-20,-20 0,0 20,19-20,-19 0,0 20,20 0,-20-20,20 0,0 0,-20 19,0-19,0 20,0 0,0-20,0 20,0-20,0 20,0-20,0 20,0 0,0-20,0 0,0 19,0-19,-20 0,20 20,0 0,0-20</inkml:trace>
  <inkml:trace contextRef="#ctx0" brushRef="#br1" timeOffset="50029">7104 18335,'0'0,"0"0</inkml:trace>
  <inkml:trace contextRef="#ctx0" brushRef="#br1" timeOffset="50461">6806 18395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6EA2-6902-4CDB-BC1A-55F1F80D4FE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E2BD-52FC-4001-BF8E-1B71496A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://matrix.reshish.com/multCalculation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3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hyperlink" Target="https://www.youtube.com/watch?v=TZrKrNVhbj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40.emf"/><Relationship Id="rId7" Type="http://schemas.openxmlformats.org/officeDocument/2006/relationships/image" Target="../media/image16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80.emf"/><Relationship Id="rId7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19.emf"/><Relationship Id="rId4" Type="http://schemas.openxmlformats.org/officeDocument/2006/relationships/customXml" Target="../ink/ink24.xml"/><Relationship Id="rId9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23.emf"/><Relationship Id="rId4" Type="http://schemas.openxmlformats.org/officeDocument/2006/relationships/customXml" Target="../ink/ink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26.emf"/><Relationship Id="rId4" Type="http://schemas.openxmlformats.org/officeDocument/2006/relationships/customXml" Target="../ink/ink31.xml"/><Relationship Id="rId9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fZa9Y0ZTfQ&amp;index=24&amp;list=PLX2gX-ftPVXVAZDZ3onu8rVqiHdrv0uBW&amp;nohtml5=Fals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hyperlink" Target="https://www.youtube.com/watch?v=WKmPLI-y1wc&amp;list=PLX2gX-ftPVXVAZDZ3onu8rVqiHdrv0uBW&amp;index=25&amp;nohtml5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X2gX-ftPVXVAZDZ3onu8rVqiHdrv0uBW&amp;nohtml5=Fal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3e7m-qFDF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7Dg7JdB6s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0_(%D7%9E%D7%A1%D7%A4%D7%A8)" TargetMode="External"/><Relationship Id="rId2" Type="http://schemas.openxmlformats.org/officeDocument/2006/relationships/hyperlink" Target="https://he.wikipedia.org/wiki/%D7%9E%D7%98%D7%A8%D7%99%D7%A6%D7%9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KZyszzmyeQ&amp;ebc=ANyPxKqgSUwCQQLhJE_wIi5R-hI65Ar-tpoEco6pB8SzJd8UB20N1CAufAbriM3ed5beNr38lLp_fftMKtBtfidVaZGEf2ycDQ" TargetMode="External"/><Relationship Id="rId3" Type="http://schemas.openxmlformats.org/officeDocument/2006/relationships/hyperlink" Target="https://www.youtube.com/watch?v=_numHGhNrZI&amp;index=11&amp;list=PLX2gX-ftPVXVAZDZ3onu8rVqiHdrv0uBW" TargetMode="External"/><Relationship Id="rId7" Type="http://schemas.openxmlformats.org/officeDocument/2006/relationships/hyperlink" Target="https://www.youtube.com/watch?v=KoKWMSABkuM&amp;list=PLX2gX-ftPVXVAZDZ3onu8rVqiHdrv0uBW&amp;index=21" TargetMode="External"/><Relationship Id="rId2" Type="http://schemas.openxmlformats.org/officeDocument/2006/relationships/hyperlink" Target="https://www.youtube.com/watch?v=YTV7ei1hyJI&amp;list=PLX2gX-ftPVXVAZDZ3onu8rVqiHdrv0uBW&amp;index=2&amp;nohtml5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Tk1GcYqzUc&amp;list=PLX2gX-ftPVXVAZDZ3onu8rVqiHdrv0uBW&amp;index=17" TargetMode="External"/><Relationship Id="rId5" Type="http://schemas.openxmlformats.org/officeDocument/2006/relationships/hyperlink" Target="https://www.youtube.com/watch?v=6NVZBJGszjU&amp;list=PLX2gX-ftPVXVAZDZ3onu8rVqiHdrv0uBW&amp;index=15" TargetMode="External"/><Relationship Id="rId4" Type="http://schemas.openxmlformats.org/officeDocument/2006/relationships/hyperlink" Target="https://www.youtube.com/watch?v=DrR7z20PWEg&amp;list=PLX2gX-ftPVXVAZDZ3onu8rVqiHdrv0uBW&amp;index=1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בדרך אל התואר במדעי המחשב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ללמוד תואר זה לא פשוט.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כל אחד נעזר אם זה במורים בכיתה, בספרי הקורס בחברים והיום גם בסרטונים באינטרנט.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מדינת ישראל לא השכילה להשקיע בסרטוני לימוד מחד אבל רוצה מאד בהצלחה של האזרחים במדעים.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שלי ללמוד היא בעיקר מהחברים באמריקה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אם זה במתמטיקה, ובשפות תכנות.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אל התואר הוא מיזם שמנסה למצוא את כל המידע שבאינטרנט, ביו טיוב ובכל מדיה אם היא עולה כסף או לא על מנת לעבור את כל הקורסים בהצלחה.</a:t>
            </a:r>
          </a:p>
          <a:p>
            <a:pPr algn="r" rtl="1"/>
            <a:endParaRPr lang="he-IL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ביצוע פעולות חשבון עם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נתונות שתי מטריצות </a:t>
            </a:r>
            <a:r>
              <a:rPr lang="en-US" sz="1800" dirty="0" smtClean="0"/>
              <a:t>A,B</a:t>
            </a:r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r>
              <a:rPr lang="en-US" sz="1800" dirty="0" smtClean="0"/>
              <a:t>Mixed operation </a:t>
            </a:r>
            <a:r>
              <a:rPr lang="he-IL" sz="1800" dirty="0" smtClean="0"/>
              <a:t> או פעולות חשבון על מטריצות יבוצעו לפי סדר פעולות חשבון רגילות</a:t>
            </a:r>
          </a:p>
          <a:p>
            <a:pPr algn="r" rtl="1"/>
            <a:r>
              <a:rPr lang="he-IL" sz="1800" dirty="0" smtClean="0"/>
              <a:t>פתור: </a:t>
            </a:r>
            <a:r>
              <a:rPr lang="en-US" sz="1800" dirty="0" smtClean="0"/>
              <a:t>A – 2*B</a:t>
            </a:r>
          </a:p>
          <a:p>
            <a:pPr algn="r" rtl="1"/>
            <a:r>
              <a:rPr lang="he-IL" sz="1800" dirty="0" smtClean="0"/>
              <a:t>נפתור קודם </a:t>
            </a:r>
            <a:r>
              <a:rPr lang="en-US" sz="1800" dirty="0" smtClean="0"/>
              <a:t>2*B  </a:t>
            </a:r>
            <a:r>
              <a:rPr lang="he-IL" sz="1800" dirty="0" smtClean="0"/>
              <a:t> ואז נחסר </a:t>
            </a:r>
            <a:r>
              <a:rPr lang="en-US" sz="1800" dirty="0" smtClean="0"/>
              <a:t>A</a:t>
            </a:r>
            <a:r>
              <a:rPr lang="he-IL" sz="1800" dirty="0"/>
              <a:t> </a:t>
            </a:r>
            <a:r>
              <a:rPr lang="he-IL" sz="1800" dirty="0" smtClean="0"/>
              <a:t>פחות התוצאה:</a:t>
            </a:r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4384"/>
              </p:ext>
            </p:extLst>
          </p:nvPr>
        </p:nvGraphicFramePr>
        <p:xfrm>
          <a:off x="1219200" y="1676400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43751"/>
              </p:ext>
            </p:extLst>
          </p:nvPr>
        </p:nvGraphicFramePr>
        <p:xfrm>
          <a:off x="3429000" y="1676400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73423"/>
              </p:ext>
            </p:extLst>
          </p:nvPr>
        </p:nvGraphicFramePr>
        <p:xfrm>
          <a:off x="838200" y="4191000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4445"/>
              </p:ext>
            </p:extLst>
          </p:nvPr>
        </p:nvGraphicFramePr>
        <p:xfrm>
          <a:off x="3048000" y="4191000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42720" y="4243320"/>
              <a:ext cx="4251240" cy="707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233960"/>
                <a:ext cx="4269960" cy="72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38008"/>
              </p:ext>
            </p:extLst>
          </p:nvPr>
        </p:nvGraphicFramePr>
        <p:xfrm>
          <a:off x="4953000" y="4246678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הכפלת מטריצות - 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הכלל בהכפלת שתי מטריצות אחת בשנייה היא </a:t>
            </a:r>
          </a:p>
          <a:p>
            <a:pPr algn="r" rtl="1"/>
            <a:r>
              <a:rPr lang="he-IL" sz="1800" dirty="0" smtClean="0"/>
              <a:t>שמספר העמודות במטריצה הראשונה שווה למספר השורות במטריצה השנייה.</a:t>
            </a:r>
          </a:p>
          <a:p>
            <a:pPr algn="r" rtl="1"/>
            <a:r>
              <a:rPr lang="he-IL" sz="1800" dirty="0" smtClean="0"/>
              <a:t>גודל מטריצת התוצאה או הסדר שלה יהיה מספר השורות בראשונה ומספר העמודות בשנייה.</a:t>
            </a:r>
          </a:p>
          <a:p>
            <a:pPr algn="r" rtl="1"/>
            <a:r>
              <a:rPr lang="he-IL" sz="1800" dirty="0" smtClean="0"/>
              <a:t>בשביל לזכור הכי קל זה לרשום את זה כך:</a:t>
            </a:r>
          </a:p>
          <a:p>
            <a:pPr algn="l"/>
            <a:r>
              <a:rPr lang="en-US" sz="1800" dirty="0" smtClean="0"/>
              <a:t>A</a:t>
            </a:r>
            <a:r>
              <a:rPr lang="he-IL" sz="1800" dirty="0" smtClean="0"/>
              <a:t> </a:t>
            </a:r>
            <a:r>
              <a:rPr lang="en-US" sz="1800" dirty="0" smtClean="0"/>
              <a:t>X</a:t>
            </a:r>
            <a:r>
              <a:rPr lang="he-IL" sz="1800" dirty="0" smtClean="0"/>
              <a:t> </a:t>
            </a:r>
            <a:r>
              <a:rPr lang="en-US" sz="1800" dirty="0" smtClean="0"/>
              <a:t>B</a:t>
            </a:r>
            <a:endParaRPr lang="he-IL" sz="1800" dirty="0" smtClean="0"/>
          </a:p>
          <a:p>
            <a:pPr algn="r" rtl="1"/>
            <a:r>
              <a:rPr lang="he-IL" sz="1800" dirty="0" smtClean="0"/>
              <a:t>נתונות שתי מטריצות </a:t>
            </a:r>
            <a:r>
              <a:rPr lang="en-US" sz="1800" dirty="0" smtClean="0"/>
              <a:t>A</a:t>
            </a:r>
            <a:r>
              <a:rPr lang="he-IL" sz="1800" dirty="0" smtClean="0"/>
              <a:t> מסדר </a:t>
            </a:r>
            <a:r>
              <a:rPr lang="en-US" sz="1800" dirty="0" err="1" smtClean="0"/>
              <a:t>mxn</a:t>
            </a:r>
            <a:r>
              <a:rPr lang="en-US" sz="1800" dirty="0" smtClean="0"/>
              <a:t> </a:t>
            </a:r>
            <a:r>
              <a:rPr lang="he-IL" sz="1800" dirty="0" smtClean="0"/>
              <a:t> ו </a:t>
            </a:r>
            <a:r>
              <a:rPr lang="en-US" sz="1800" dirty="0" smtClean="0"/>
              <a:t>B</a:t>
            </a:r>
            <a:r>
              <a:rPr lang="he-IL" sz="1800" dirty="0" smtClean="0"/>
              <a:t> מסדר </a:t>
            </a:r>
            <a:r>
              <a:rPr lang="en-US" sz="1800" dirty="0" err="1" smtClean="0"/>
              <a:t>TxR</a:t>
            </a:r>
            <a:endParaRPr lang="en-US" sz="1800" dirty="0" smtClean="0"/>
          </a:p>
          <a:p>
            <a:pPr algn="l"/>
            <a:r>
              <a:rPr lang="en-US" sz="1800" dirty="0" smtClean="0"/>
              <a:t>A</a:t>
            </a:r>
            <a:r>
              <a:rPr lang="he-IL" sz="1800" dirty="0" smtClean="0"/>
              <a:t>)</a:t>
            </a:r>
            <a:r>
              <a:rPr lang="en-US" sz="1800" dirty="0" smtClean="0"/>
              <a:t>m x n) * B( </a:t>
            </a:r>
            <a:r>
              <a:rPr lang="en-US" sz="1800" dirty="0" err="1" smtClean="0"/>
              <a:t>TxR</a:t>
            </a:r>
            <a:r>
              <a:rPr lang="en-US" sz="1800" dirty="0" smtClean="0"/>
              <a:t>)</a:t>
            </a:r>
          </a:p>
          <a:p>
            <a:pPr algn="r" rtl="1"/>
            <a:r>
              <a:rPr lang="he-IL" sz="1800" dirty="0" smtClean="0"/>
              <a:t>על מנת לבדוק אם נוכל להכפיל בין המטריצות נרשום כך:</a:t>
            </a:r>
          </a:p>
          <a:p>
            <a:pPr algn="r" rtl="1"/>
            <a:endParaRPr lang="he-IL" sz="1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28920" y="4900680"/>
              <a:ext cx="2236320" cy="88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560" y="4891320"/>
                <a:ext cx="225504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71480" y="5129280"/>
              <a:ext cx="2715120" cy="149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120" y="5119920"/>
                <a:ext cx="2733840" cy="15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1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להכפלת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(2,4) *  B (4,1)  = C ( 2,1)</a:t>
            </a:r>
          </a:p>
          <a:p>
            <a:endParaRPr lang="en-US" dirty="0"/>
          </a:p>
          <a:p>
            <a:r>
              <a:rPr lang="en-US" dirty="0" smtClean="0"/>
              <a:t>A(1,3)  * B (3,1) = C (1,1)</a:t>
            </a:r>
          </a:p>
          <a:p>
            <a:endParaRPr lang="en-US" dirty="0"/>
          </a:p>
          <a:p>
            <a:r>
              <a:rPr lang="en-US" dirty="0" smtClean="0"/>
              <a:t>A(3,3) * B(1,3)    - </a:t>
            </a:r>
            <a:r>
              <a:rPr lang="he-IL" dirty="0" smtClean="0"/>
              <a:t>אין אפשרות להכפיל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5960" y="2050200"/>
              <a:ext cx="1957680" cy="265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6600" y="2040840"/>
                <a:ext cx="1976400" cy="26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2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הכפלת מטריצות ריבעויות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sz="1800" dirty="0" smtClean="0"/>
              <a:t>מטריצה ריבועית היא מטריצה שמספר השורות ומספר העמודות שלה זהה </a:t>
            </a:r>
          </a:p>
          <a:p>
            <a:pPr algn="r" rtl="1"/>
            <a:r>
              <a:rPr lang="en-US" sz="1800" dirty="0" smtClean="0"/>
              <a:t>N </a:t>
            </a:r>
            <a:r>
              <a:rPr lang="he-IL" sz="1800" dirty="0" smtClean="0"/>
              <a:t>עמודות ו </a:t>
            </a:r>
            <a:r>
              <a:rPr lang="en-US" sz="1800" dirty="0" smtClean="0"/>
              <a:t>N</a:t>
            </a:r>
            <a:r>
              <a:rPr lang="he-IL" sz="1800" dirty="0" smtClean="0"/>
              <a:t> שורות</a:t>
            </a:r>
          </a:p>
          <a:p>
            <a:pPr algn="r" rtl="1"/>
            <a:r>
              <a:rPr lang="he-IL" sz="1800" dirty="0" smtClean="0"/>
              <a:t>לכן לפי כלל ההכפלה ניתן להכפיל את המטריצות והתוצאה תהיה מאותו סדר ריבועי</a:t>
            </a:r>
          </a:p>
          <a:p>
            <a:pPr algn="r" rtl="1"/>
            <a:r>
              <a:rPr lang="he-IL" sz="1800" dirty="0" smtClean="0"/>
              <a:t>הכלל בהכפלת מטריצות היא הכפלה של </a:t>
            </a:r>
            <a:r>
              <a:rPr lang="he-IL" sz="1800" b="1" dirty="0" smtClean="0"/>
              <a:t>עמודה בשורה </a:t>
            </a:r>
            <a:r>
              <a:rPr lang="he-IL" sz="1800" dirty="0" smtClean="0"/>
              <a:t>מספר במספר וחיבור בינהם.</a:t>
            </a:r>
          </a:p>
          <a:p>
            <a:pPr algn="r" rtl="1"/>
            <a:r>
              <a:rPr lang="he-IL" sz="1800" dirty="0" smtClean="0"/>
              <a:t>הנה דוגמא להכפלה של מטריצה ריבועית בגודל </a:t>
            </a:r>
            <a:r>
              <a:rPr lang="en-US" sz="1800" dirty="0" smtClean="0"/>
              <a:t>2x2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en-US" sz="1800" dirty="0" smtClean="0"/>
          </a:p>
          <a:p>
            <a:pPr algn="r" rtl="1"/>
            <a:r>
              <a:rPr lang="he-IL" sz="1800" dirty="0" smtClean="0"/>
              <a:t>אם אין לך חבר לבדוק פעולות על מטריצה יש מלא תוכנות </a:t>
            </a:r>
          </a:p>
          <a:p>
            <a:pPr algn="r" rtl="1"/>
            <a:r>
              <a:rPr lang="he-IL" sz="1800" dirty="0" smtClean="0"/>
              <a:t>ואתרים. אחד מהן הוא </a:t>
            </a:r>
            <a:r>
              <a:rPr lang="en-US" sz="1800" dirty="0" smtClean="0">
                <a:hlinkClick r:id="rId2"/>
              </a:rPr>
              <a:t>http://matrix.reshish.com/multCalculation.php</a:t>
            </a:r>
            <a:endParaRPr lang="he-IL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 smtClean="0"/>
          </a:p>
          <a:p>
            <a:pPr marL="0" indent="0" algn="r" rtl="1">
              <a:buNone/>
            </a:pPr>
            <a:endParaRPr lang="he-IL" sz="1800" b="1" dirty="0" smtClean="0"/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69809"/>
              </p:ext>
            </p:extLst>
          </p:nvPr>
        </p:nvGraphicFramePr>
        <p:xfrm>
          <a:off x="1066800" y="3505200"/>
          <a:ext cx="12192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77372"/>
              </p:ext>
            </p:extLst>
          </p:nvPr>
        </p:nvGraphicFramePr>
        <p:xfrm>
          <a:off x="2819400" y="3505200"/>
          <a:ext cx="12192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05530"/>
              </p:ext>
            </p:extLst>
          </p:nvPr>
        </p:nvGraphicFramePr>
        <p:xfrm>
          <a:off x="4724400" y="3505200"/>
          <a:ext cx="2590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</a:tblGrid>
              <a:tr h="515501">
                <a:tc>
                  <a:txBody>
                    <a:bodyPr/>
                    <a:lstStyle/>
                    <a:p>
                      <a:r>
                        <a:rPr lang="en-US" dirty="0" smtClean="0"/>
                        <a:t>3*-1 + 1*4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3*2 + 1*3</a:t>
                      </a:r>
                      <a:endParaRPr lang="en-US" dirty="0"/>
                    </a:p>
                  </a:txBody>
                  <a:tcPr/>
                </a:tc>
              </a:tr>
              <a:tr h="398899">
                <a:tc>
                  <a:txBody>
                    <a:bodyPr/>
                    <a:lstStyle/>
                    <a:p>
                      <a:r>
                        <a:rPr lang="en-US" dirty="0" smtClean="0"/>
                        <a:t>2*-1</a:t>
                      </a:r>
                      <a:r>
                        <a:rPr lang="en-US" baseline="0" dirty="0" smtClean="0"/>
                        <a:t> + 5*4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2*2 + 5*3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45746"/>
              </p:ext>
            </p:extLst>
          </p:nvPr>
        </p:nvGraphicFramePr>
        <p:xfrm>
          <a:off x="1752600" y="4953000"/>
          <a:ext cx="12192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35880" y="3550320"/>
              <a:ext cx="7008120" cy="2250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520" y="3540960"/>
                <a:ext cx="702684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9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הכפלת מטריצות בגודל שונה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ראשית צריך לברר אם אפשר לבצע בכלל הכפלה לפי הכלל המופיע </a:t>
            </a:r>
            <a:r>
              <a:rPr lang="he-IL" sz="1800" dirty="0" smtClean="0">
                <a:hlinkClick r:id="rId2" action="ppaction://hlinksldjump"/>
              </a:rPr>
              <a:t>כאן</a:t>
            </a:r>
            <a:endParaRPr lang="he-IL" sz="1800" dirty="0" smtClean="0"/>
          </a:p>
          <a:p>
            <a:pPr algn="r" rtl="1"/>
            <a:r>
              <a:rPr lang="he-IL" sz="1800" dirty="0" smtClean="0"/>
              <a:t>פתור את התרגיל הבא: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r>
              <a:rPr lang="he-IL" sz="1800" dirty="0" smtClean="0"/>
              <a:t>אם לא רשומה לנו הצורה הבאה    </a:t>
            </a:r>
          </a:p>
          <a:p>
            <a:pPr algn="l"/>
            <a:r>
              <a:rPr lang="en-US" sz="1800" dirty="0" smtClean="0"/>
              <a:t>A</a:t>
            </a:r>
            <a:r>
              <a:rPr lang="he-IL" sz="1800" dirty="0" smtClean="0"/>
              <a:t>)</a:t>
            </a:r>
            <a:r>
              <a:rPr lang="en-US" sz="1800" dirty="0" smtClean="0"/>
              <a:t>2,3) * b(3,1)</a:t>
            </a:r>
          </a:p>
          <a:p>
            <a:pPr marL="0" indent="0" algn="r" rtl="1">
              <a:buNone/>
            </a:pPr>
            <a:r>
              <a:rPr lang="he-IL" sz="1800" dirty="0" smtClean="0"/>
              <a:t>אז כדי שנרשום ואז נוכל לבדוק עם הקישור בין עמודות לשורות</a:t>
            </a:r>
          </a:p>
          <a:p>
            <a:pPr marL="0" indent="0" algn="r" rtl="1">
              <a:buNone/>
            </a:pPr>
            <a:r>
              <a:rPr lang="he-IL" sz="1800" dirty="0" smtClean="0"/>
              <a:t>מסקנה: אפשר להכפיל את המטריצות ומטריצת התוצאה תהיה </a:t>
            </a:r>
          </a:p>
          <a:p>
            <a:pPr marL="0" indent="0" algn="r" rtl="1">
              <a:buNone/>
            </a:pPr>
            <a:r>
              <a:rPr lang="en-US" sz="1800" dirty="0" smtClean="0"/>
              <a:t>    C(2,1)   </a:t>
            </a:r>
            <a:r>
              <a:rPr lang="he-IL" sz="1800" dirty="0" smtClean="0"/>
              <a:t>נפתור: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4353"/>
              </p:ext>
            </p:extLst>
          </p:nvPr>
        </p:nvGraphicFramePr>
        <p:xfrm>
          <a:off x="1295400" y="2362200"/>
          <a:ext cx="1524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</a:tblGrid>
              <a:tr h="296333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90033"/>
              </p:ext>
            </p:extLst>
          </p:nvPr>
        </p:nvGraphicFramePr>
        <p:xfrm>
          <a:off x="3581400" y="2209800"/>
          <a:ext cx="533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57400" y="3593160"/>
              <a:ext cx="1621800" cy="107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040" y="3583800"/>
                <a:ext cx="1640520" cy="109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87809"/>
              </p:ext>
            </p:extLst>
          </p:nvPr>
        </p:nvGraphicFramePr>
        <p:xfrm>
          <a:off x="596700" y="4953000"/>
          <a:ext cx="2375100" cy="12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1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1*6</a:t>
                      </a:r>
                      <a:r>
                        <a:rPr lang="en-US" baseline="0" dirty="0" smtClean="0"/>
                        <a:t> + 4*(-1) + (-2 * 3)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3*6 + 5*(-1) + 2*3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0357"/>
              </p:ext>
            </p:extLst>
          </p:nvPr>
        </p:nvGraphicFramePr>
        <p:xfrm>
          <a:off x="3886200" y="4953000"/>
          <a:ext cx="6096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 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71600" y="4993560"/>
              <a:ext cx="4086360" cy="94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240" y="4984200"/>
                <a:ext cx="4105080" cy="9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מטריצת האפס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מטריצת האפס היא מטריצה שכל איבריה שווים לאפס.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נסמן אותה כך:</a:t>
            </a:r>
          </a:p>
          <a:p>
            <a:pPr algn="l"/>
            <a:r>
              <a:rPr lang="en-US" dirty="0"/>
              <a:t>0</a:t>
            </a:r>
            <a:endParaRPr lang="he-IL" dirty="0" smtClean="0"/>
          </a:p>
          <a:p>
            <a:pPr algn="r" rt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31910"/>
              </p:ext>
            </p:extLst>
          </p:nvPr>
        </p:nvGraphicFramePr>
        <p:xfrm>
          <a:off x="3429000" y="2971800"/>
          <a:ext cx="255143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838200"/>
                <a:gridCol w="533400"/>
                <a:gridCol w="570230"/>
              </a:tblGrid>
              <a:tr h="36195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35800" y="5393520"/>
              <a:ext cx="457560" cy="10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440" y="5384160"/>
                <a:ext cx="47628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8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מטריצה משוחלפת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www.youtube.com/watch?v=TZrKrNVhbjI</a:t>
            </a:r>
            <a:endParaRPr lang="he-IL" sz="2800" dirty="0" smtClean="0"/>
          </a:p>
          <a:p>
            <a:pPr algn="r" rtl="1"/>
            <a:r>
              <a:rPr lang="he-IL" dirty="0" smtClean="0"/>
              <a:t>המטריצה המשוחלפת (</a:t>
            </a:r>
            <a:r>
              <a:rPr lang="en-US" dirty="0" smtClean="0"/>
              <a:t> Transpose</a:t>
            </a:r>
            <a:r>
              <a:rPr lang="he-IL" dirty="0" smtClean="0"/>
              <a:t>) </a:t>
            </a:r>
          </a:p>
          <a:p>
            <a:pPr algn="r" rtl="1"/>
            <a:r>
              <a:rPr lang="he-IL" dirty="0" smtClean="0"/>
              <a:t>תסומן כך:   </a:t>
            </a:r>
            <a:r>
              <a:rPr lang="en-US" dirty="0" smtClean="0"/>
              <a:t>A</a:t>
            </a:r>
            <a:r>
              <a:rPr lang="he-IL" dirty="0" smtClean="0"/>
              <a:t> </a:t>
            </a:r>
            <a:endParaRPr lang="en-US" dirty="0" smtClean="0"/>
          </a:p>
          <a:p>
            <a:pPr algn="r" rtl="1"/>
            <a:r>
              <a:rPr lang="he-IL" dirty="0" smtClean="0"/>
              <a:t>החלפת השורות בעמודות: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l"/>
            <a:r>
              <a:rPr lang="he-IL" dirty="0" smtClean="0"/>
              <a:t>2</a:t>
            </a:r>
            <a:r>
              <a:rPr lang="en-US" dirty="0" smtClean="0"/>
              <a:t>x3   become now   3x2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265080" y="2843280"/>
              <a:ext cx="193320" cy="128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720" y="2833920"/>
                <a:ext cx="212040" cy="147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72489"/>
              </p:ext>
            </p:extLst>
          </p:nvPr>
        </p:nvGraphicFramePr>
        <p:xfrm>
          <a:off x="609600" y="4114800"/>
          <a:ext cx="13716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4450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57400" y="4495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25475"/>
              </p:ext>
            </p:extLst>
          </p:nvPr>
        </p:nvGraphicFramePr>
        <p:xfrm>
          <a:off x="3733800" y="4038600"/>
          <a:ext cx="11811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/>
                <a:gridCol w="590550"/>
              </a:tblGrid>
              <a:tr h="347133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המטריצה המשוחלפת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pPr algn="r" rtl="1"/>
            <a:endParaRPr lang="he-IL" dirty="0" smtClean="0"/>
          </a:p>
          <a:p>
            <a:pPr marL="0" indent="0" algn="r" rtl="1">
              <a:buNone/>
            </a:pPr>
            <a:r>
              <a:rPr lang="he-IL" sz="1800" dirty="0" smtClean="0"/>
              <a:t>1.תהה מטריצה משוחלפת. ביצוע פעולת השחלוף (</a:t>
            </a:r>
            <a:r>
              <a:rPr lang="en-US" sz="1800" dirty="0" smtClean="0"/>
              <a:t> Transpose</a:t>
            </a:r>
            <a:r>
              <a:rPr lang="he-IL" sz="1800" dirty="0" smtClean="0"/>
              <a:t>) יחזיר אותה למקורית.</a:t>
            </a:r>
          </a:p>
          <a:p>
            <a:pPr marL="0" indent="0" algn="r" rtl="1">
              <a:buNone/>
            </a:pPr>
            <a:r>
              <a:rPr lang="he-IL" sz="1800" dirty="0" smtClean="0"/>
              <a:t>2. אם נחבר שתי מטריצות ואז נבצע </a:t>
            </a:r>
            <a:r>
              <a:rPr lang="en-US" sz="1800" dirty="0" smtClean="0"/>
              <a:t>T</a:t>
            </a:r>
            <a:r>
              <a:rPr lang="he-IL" sz="1800" dirty="0" smtClean="0"/>
              <a:t>  נקבל תוצאה של מטריצה  כזו </a:t>
            </a:r>
          </a:p>
          <a:p>
            <a:pPr marL="0" indent="0" algn="r" rtl="1">
              <a:buNone/>
            </a:pPr>
            <a:r>
              <a:rPr lang="he-IL" sz="1800" dirty="0"/>
              <a:t> </a:t>
            </a:r>
            <a:r>
              <a:rPr lang="he-IL" sz="1800" dirty="0" smtClean="0"/>
              <a:t>   שאם נבצע </a:t>
            </a:r>
            <a:r>
              <a:rPr lang="en-US" sz="1800" dirty="0" smtClean="0"/>
              <a:t>T</a:t>
            </a:r>
            <a:r>
              <a:rPr lang="he-IL" sz="1800" dirty="0" smtClean="0"/>
              <a:t> על מטריצה </a:t>
            </a:r>
            <a:r>
              <a:rPr lang="en-US" sz="1800" dirty="0" smtClean="0"/>
              <a:t>A</a:t>
            </a:r>
            <a:r>
              <a:rPr lang="he-IL" sz="1800" dirty="0" smtClean="0"/>
              <a:t>  ו </a:t>
            </a:r>
            <a:r>
              <a:rPr lang="en-US" sz="1800" dirty="0" smtClean="0"/>
              <a:t>T</a:t>
            </a:r>
            <a:r>
              <a:rPr lang="he-IL" sz="1800" dirty="0" smtClean="0"/>
              <a:t> על מטריצה </a:t>
            </a:r>
            <a:r>
              <a:rPr lang="en-US" sz="1800" dirty="0" smtClean="0"/>
              <a:t>B</a:t>
            </a:r>
            <a:r>
              <a:rPr lang="he-IL" sz="1800" dirty="0" smtClean="0"/>
              <a:t>  ונחבר בינהם נקבל את אותה מטריצה</a:t>
            </a:r>
          </a:p>
          <a:p>
            <a:pPr marL="0" indent="0" algn="r" rtl="1">
              <a:buNone/>
            </a:pPr>
            <a:r>
              <a:rPr lang="he-IL" sz="1800" dirty="0" smtClean="0"/>
              <a:t>3. אם נכפיל בסקלר מטריצה ואז נבצע שיחלוף זה כמו שאם נבצע שיחלוף ואז נכפיל בסקלר</a:t>
            </a:r>
          </a:p>
          <a:p>
            <a:pPr marL="0" indent="0" algn="r" rtl="1">
              <a:buNone/>
            </a:pPr>
            <a:r>
              <a:rPr lang="he-IL" sz="1800" dirty="0" smtClean="0"/>
              <a:t>4.אם נכפיל את </a:t>
            </a:r>
            <a:r>
              <a:rPr lang="en-US" sz="1800" dirty="0" smtClean="0"/>
              <a:t>AB</a:t>
            </a:r>
            <a:r>
              <a:rPr lang="he-IL" sz="1800" dirty="0" smtClean="0"/>
              <a:t> ואז נבצע </a:t>
            </a:r>
            <a:r>
              <a:rPr lang="en-US" sz="1800" dirty="0" smtClean="0"/>
              <a:t>T</a:t>
            </a:r>
            <a:r>
              <a:rPr lang="he-IL" sz="1800" dirty="0" smtClean="0"/>
              <a:t>  זו כמו אם  נבצע </a:t>
            </a:r>
            <a:r>
              <a:rPr lang="en-US" sz="1800" dirty="0" smtClean="0"/>
              <a:t>T</a:t>
            </a:r>
            <a:r>
              <a:rPr lang="he-IL" sz="1800" dirty="0" smtClean="0"/>
              <a:t> על </a:t>
            </a:r>
            <a:r>
              <a:rPr lang="en-US" sz="1800" dirty="0" smtClean="0"/>
              <a:t>A</a:t>
            </a:r>
            <a:r>
              <a:rPr lang="he-IL" sz="1800" dirty="0" smtClean="0"/>
              <a:t> ו על </a:t>
            </a:r>
            <a:r>
              <a:rPr lang="en-US" sz="1800" dirty="0" smtClean="0"/>
              <a:t>B</a:t>
            </a:r>
            <a:r>
              <a:rPr lang="he-IL" sz="1800" dirty="0" smtClean="0"/>
              <a:t> ואחר כך נכפיל</a:t>
            </a:r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6886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מטריצה סימטרית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מטריצה סימטרית היא קודם כל מטריצה ריבועית</a:t>
            </a:r>
          </a:p>
          <a:p>
            <a:pPr algn="r" rtl="1"/>
            <a:r>
              <a:rPr lang="he-IL" dirty="0" smtClean="0"/>
              <a:t>אשר אם מבצעים את פעולת השיחלוף ( </a:t>
            </a:r>
            <a:r>
              <a:rPr lang="en-US" dirty="0" smtClean="0"/>
              <a:t>transpose</a:t>
            </a:r>
            <a:r>
              <a:rPr lang="he-IL" dirty="0" smtClean="0"/>
              <a:t>) מקבלים את אותה מטריצה!</a:t>
            </a:r>
          </a:p>
          <a:p>
            <a:pPr algn="l"/>
            <a:r>
              <a:rPr lang="en-US" dirty="0" smtClean="0"/>
              <a:t>A</a:t>
            </a:r>
            <a:r>
              <a:rPr lang="he-IL" dirty="0" smtClean="0"/>
              <a:t>  = </a:t>
            </a:r>
            <a:r>
              <a:rPr lang="en-US" dirty="0" smtClean="0"/>
              <a:t>A</a:t>
            </a:r>
            <a:endParaRPr lang="he-IL" dirty="0" smtClean="0"/>
          </a:p>
          <a:p>
            <a:pPr algn="l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64520" y="3314520"/>
              <a:ext cx="207360" cy="122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160" y="3305160"/>
                <a:ext cx="226080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486696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r>
              <a:rPr lang="he-IL" dirty="0" smtClean="0"/>
              <a:t>מטריצת היחידה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מטריצת היחידה חייבת להיות מאותו סדר שורות ועמודות  </a:t>
            </a:r>
            <a:r>
              <a:rPr lang="en-US" sz="1800" dirty="0" smtClean="0"/>
              <a:t>nxn</a:t>
            </a:r>
          </a:p>
          <a:p>
            <a:pPr algn="r" rtl="1"/>
            <a:r>
              <a:rPr lang="he-IL" sz="1800" dirty="0" smtClean="0"/>
              <a:t>האיברים באלכסון של המטריצה ( </a:t>
            </a:r>
            <a:r>
              <a:rPr lang="en-US" sz="1800" dirty="0" smtClean="0"/>
              <a:t>diagonal</a:t>
            </a:r>
            <a:r>
              <a:rPr lang="he-IL" sz="1800" dirty="0" smtClean="0"/>
              <a:t>) הם כולם 1</a:t>
            </a:r>
          </a:p>
          <a:p>
            <a:pPr algn="r" rtl="1"/>
            <a:r>
              <a:rPr lang="he-IL" sz="1800" dirty="0" smtClean="0"/>
              <a:t>כל שאר האיברים הם 0</a:t>
            </a:r>
          </a:p>
          <a:p>
            <a:pPr algn="r" rtl="1"/>
            <a:r>
              <a:rPr lang="he-IL" sz="1800" dirty="0" smtClean="0"/>
              <a:t>דוגמאות למטריצת היחידה:</a:t>
            </a:r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יש תכונות שכדי שנדע לגבי מטריצת היחידה:</a:t>
            </a:r>
          </a:p>
          <a:p>
            <a:pPr algn="l"/>
            <a:r>
              <a:rPr lang="en-US" sz="1800" dirty="0" smtClean="0"/>
              <a:t>A </a:t>
            </a:r>
            <a:r>
              <a:rPr lang="he-IL" sz="1800" dirty="0" smtClean="0"/>
              <a:t>*</a:t>
            </a:r>
            <a:r>
              <a:rPr lang="en-US" sz="1800" dirty="0" smtClean="0"/>
              <a:t> I</a:t>
            </a:r>
            <a:r>
              <a:rPr lang="he-IL" sz="1800" dirty="0" smtClean="0"/>
              <a:t> = </a:t>
            </a:r>
            <a:r>
              <a:rPr lang="en-US" sz="1800" dirty="0" smtClean="0"/>
              <a:t>I</a:t>
            </a:r>
            <a:r>
              <a:rPr lang="he-IL" sz="1800" dirty="0" smtClean="0"/>
              <a:t>*</a:t>
            </a:r>
            <a:r>
              <a:rPr lang="en-US" sz="1800" dirty="0" smtClean="0"/>
              <a:t>A</a:t>
            </a:r>
            <a:r>
              <a:rPr lang="he-IL" sz="1800" dirty="0" smtClean="0"/>
              <a:t> = </a:t>
            </a:r>
            <a:r>
              <a:rPr lang="en-US" sz="1800" dirty="0" smtClean="0"/>
              <a:t>A</a:t>
            </a:r>
            <a:endParaRPr lang="he-IL" sz="1800" dirty="0" smtClean="0"/>
          </a:p>
          <a:p>
            <a:pPr algn="r" rtl="1"/>
            <a:r>
              <a:rPr lang="he-IL" sz="1800" dirty="0" smtClean="0"/>
              <a:t>כלומר הכפלת מטריצת היחידה בכל מטריצה תתן את אותה מטריצה.וחוק החילוף חל על ההכפלה הזו.</a:t>
            </a:r>
          </a:p>
          <a:p>
            <a:pPr algn="r" rtl="1"/>
            <a:r>
              <a:rPr lang="he-IL" sz="1800" dirty="0" smtClean="0"/>
              <a:t>הערה: בהכפלת מטריצות חוק החילוף אינו מתקיים כמו בשדה המספרים </a:t>
            </a:r>
          </a:p>
          <a:p>
            <a:pPr algn="r" rtl="1"/>
            <a:r>
              <a:rPr lang="he-IL" sz="1800" dirty="0" smtClean="0"/>
              <a:t>מטריצות: </a:t>
            </a:r>
            <a:r>
              <a:rPr lang="en-US" sz="1800" dirty="0" smtClean="0"/>
              <a:t>A*B </a:t>
            </a:r>
            <a:r>
              <a:rPr lang="he-IL" sz="1800" dirty="0" smtClean="0"/>
              <a:t> לא בהכרח שווה ל </a:t>
            </a:r>
            <a:r>
              <a:rPr lang="en-US" sz="1800" dirty="0" smtClean="0"/>
              <a:t>B</a:t>
            </a:r>
            <a:r>
              <a:rPr lang="he-IL" sz="1800" dirty="0" smtClean="0"/>
              <a:t>*</a:t>
            </a:r>
            <a:r>
              <a:rPr lang="en-US" sz="1800" dirty="0" smtClean="0"/>
              <a:t>A</a:t>
            </a:r>
            <a:endParaRPr lang="he-IL" sz="1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07200" y="2736000"/>
              <a:ext cx="4865400" cy="964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40" y="2726640"/>
                <a:ext cx="488412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8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מה זה מטריצה</a:t>
            </a:r>
          </a:p>
          <a:p>
            <a:r>
              <a:rPr lang="he-IL" smtClean="0"/>
              <a:t>פעולות על מטריצות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matrix</a:t>
            </a:r>
            <a:r>
              <a:rPr lang="he-IL" dirty="0" smtClean="0"/>
              <a:t>מטריצה הופכית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מטריצה הופכית </a:t>
            </a:r>
            <a:r>
              <a:rPr lang="en-US" dirty="0" smtClean="0"/>
              <a:t>A</a:t>
            </a:r>
            <a:r>
              <a:rPr lang="he-IL" dirty="0" smtClean="0"/>
              <a:t> היא מטריצה שהכפלת במטריצה </a:t>
            </a:r>
            <a:r>
              <a:rPr lang="en-US" dirty="0" smtClean="0"/>
              <a:t>B</a:t>
            </a:r>
            <a:r>
              <a:rPr lang="he-IL" dirty="0" smtClean="0"/>
              <a:t> תתן את מטריצת היחידה.</a:t>
            </a:r>
          </a:p>
          <a:p>
            <a:pPr algn="l"/>
            <a:r>
              <a:rPr lang="en-US" dirty="0" smtClean="0"/>
              <a:t>A*A = A*A = I</a:t>
            </a:r>
            <a:endParaRPr lang="he-IL" dirty="0" smtClean="0"/>
          </a:p>
          <a:p>
            <a:pPr algn="r" rtl="1"/>
            <a:r>
              <a:rPr lang="he-IL" sz="1800" dirty="0" smtClean="0"/>
              <a:t>מהכלל הנ"ל אנו רואים שאם ההכפלה היא משני הכיוונים ומקבלים את מטריצת היחידה אזי המטריצה היא הופכית.</a:t>
            </a:r>
            <a:endParaRPr lang="en-US" sz="1800" dirty="0" smtClean="0"/>
          </a:p>
          <a:p>
            <a:pPr algn="r" rtl="1"/>
            <a:r>
              <a:rPr lang="he-IL" sz="1800" dirty="0" smtClean="0"/>
              <a:t>לא לכל מטריצה יש מטריצה הופכית. בהמשך נראה דרכים איך למצוא את המטריצה ההופכית אם היא קיימת</a:t>
            </a:r>
          </a:p>
          <a:p>
            <a:pPr algn="r" rtl="1"/>
            <a:r>
              <a:rPr lang="he-IL" sz="1800" dirty="0" smtClean="0"/>
              <a:t>הסימון ב חזקת 1- מסמן שזו מטריצה הופכית.</a:t>
            </a:r>
            <a:r>
              <a:rPr lang="en-US" sz="1800" dirty="0" smtClean="0"/>
              <a:t>    A</a:t>
            </a:r>
            <a:endParaRPr lang="he-IL" sz="1800" dirty="0" smtClean="0"/>
          </a:p>
          <a:p>
            <a:pPr algn="r" rtl="1"/>
            <a:r>
              <a:rPr lang="he-IL" sz="1800" dirty="0" smtClean="0"/>
              <a:t>נתונה מטריצה                     מצא את המטריצה ההופכית </a:t>
            </a:r>
          </a:p>
          <a:p>
            <a:pPr algn="r" rtl="1"/>
            <a:endParaRPr lang="he-IL" sz="1800" dirty="0" smtClean="0"/>
          </a:p>
          <a:p>
            <a:pPr marL="0" indent="0" algn="l">
              <a:buNone/>
            </a:pPr>
            <a:r>
              <a:rPr lang="en-US" sz="1800" dirty="0" smtClean="0"/>
              <a:t>A</a:t>
            </a:r>
            <a:r>
              <a:rPr lang="he-IL" sz="1800" dirty="0" smtClean="0"/>
              <a:t> = </a:t>
            </a:r>
            <a:r>
              <a:rPr lang="en-US" sz="1800" dirty="0" smtClean="0"/>
              <a:t>2  1    *  a   b     1  0</a:t>
            </a:r>
          </a:p>
          <a:p>
            <a:pPr marL="0" indent="0" algn="l">
              <a:buNone/>
            </a:pPr>
            <a:r>
              <a:rPr lang="en-US" sz="1800" dirty="0" smtClean="0"/>
              <a:t>        5  3        c   d     0  1</a:t>
            </a:r>
            <a:endParaRPr lang="he-IL" sz="1800" dirty="0" smtClean="0"/>
          </a:p>
          <a:p>
            <a:pPr marL="0" indent="0" algn="l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2a + c = 1 , 2b + d = 0  , 5a + 3c + 0 ,  5b + 3d  = 1</a:t>
            </a:r>
          </a:p>
          <a:p>
            <a:pPr algn="r" rtl="1"/>
            <a:r>
              <a:rPr lang="he-IL" sz="1800" dirty="0" smtClean="0"/>
              <a:t>נפתור את </a:t>
            </a:r>
            <a:r>
              <a:rPr lang="en-US" sz="1800" dirty="0" err="1" smtClean="0"/>
              <a:t>a,b,c,d</a:t>
            </a:r>
            <a:r>
              <a:rPr lang="he-IL" sz="1800" dirty="0" smtClean="0"/>
              <a:t> ונקבל </a:t>
            </a:r>
          </a:p>
          <a:p>
            <a:pPr marL="0" indent="0" algn="l">
              <a:buNone/>
            </a:pPr>
            <a:r>
              <a:rPr lang="en-US" sz="1800" dirty="0" smtClean="0"/>
              <a:t>      A</a:t>
            </a:r>
            <a:r>
              <a:rPr lang="he-IL" sz="1800" dirty="0" smtClean="0"/>
              <a:t> = </a:t>
            </a:r>
            <a:r>
              <a:rPr lang="en-US" sz="1800" dirty="0" smtClean="0"/>
              <a:t>3  -1</a:t>
            </a:r>
          </a:p>
          <a:p>
            <a:pPr marL="0" indent="0" algn="l">
              <a:buNone/>
            </a:pPr>
            <a:r>
              <a:rPr lang="en-US" sz="1800" dirty="0" smtClean="0"/>
              <a:t>            -5   2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71680" y="2671560"/>
              <a:ext cx="1664640" cy="40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2320" y="2662200"/>
                <a:ext cx="1683360" cy="4262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87471"/>
              </p:ext>
            </p:extLst>
          </p:nvPr>
        </p:nvGraphicFramePr>
        <p:xfrm>
          <a:off x="5791200" y="4800600"/>
          <a:ext cx="110988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42"/>
                <a:gridCol w="554942"/>
              </a:tblGrid>
              <a:tr h="30480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38200" y="4725555"/>
              <a:ext cx="2016353" cy="643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840" y="4716195"/>
                <a:ext cx="2035073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871720" y="5100480"/>
              <a:ext cx="72000" cy="100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2360" y="5091120"/>
                <a:ext cx="90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942840" y="5929200"/>
              <a:ext cx="843480" cy="607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480" y="5919840"/>
                <a:ext cx="8622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229280" y="3893400"/>
              <a:ext cx="57240" cy="50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9920" y="3884040"/>
                <a:ext cx="7596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1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ראינו קודם לכן מה היא מטריצה הופכית ואיך אפשר למצוא אותה באמצעות נוסחת הכפלת מטריצות, הצבה ופתרון.</a:t>
            </a:r>
          </a:p>
          <a:p>
            <a:pPr algn="r" rtl="1"/>
            <a:r>
              <a:rPr lang="he-IL" sz="1800" dirty="0" smtClean="0"/>
              <a:t>ישנן עוד דרכים למצוא את המטריצה ההופכית, אז כדי שמלמד אותן כבר עכשיו.</a:t>
            </a:r>
          </a:p>
          <a:p>
            <a:pPr algn="r" rtl="1"/>
            <a:r>
              <a:rPr lang="he-IL" sz="1800" dirty="0" smtClean="0"/>
              <a:t>למטריצה הופכית יש שימושים רבים וזאת נראה בהמשך.</a:t>
            </a:r>
          </a:p>
          <a:p>
            <a:pPr algn="r" rtl="1"/>
            <a:r>
              <a:rPr lang="he-IL" sz="1800" b="1" dirty="0" smtClean="0"/>
              <a:t>נלמד כעט שתי שיטות </a:t>
            </a:r>
          </a:p>
          <a:p>
            <a:pPr algn="r" rtl="1"/>
            <a:r>
              <a:rPr lang="he-IL" sz="1800" b="1" dirty="0" smtClean="0"/>
              <a:t>1. שיטה למציאת המטריצה ההופכית של מטריצה ריבועית </a:t>
            </a:r>
            <a:r>
              <a:rPr lang="en-US" sz="1800" b="1" dirty="0" smtClean="0"/>
              <a:t>2x2</a:t>
            </a:r>
          </a:p>
          <a:p>
            <a:pPr algn="r" rtl="1"/>
            <a:r>
              <a:rPr lang="he-IL" sz="1800" b="1" dirty="0" smtClean="0"/>
              <a:t>2. שיטה כללית למציאת מטריצה הופכית של כל מטריצה ( במידה וקיימת)</a:t>
            </a:r>
            <a:endParaRPr lang="he-IL" sz="1800" b="1" dirty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לפני שנתחיל , יש מושג שחייבים לדעת:</a:t>
            </a:r>
          </a:p>
          <a:p>
            <a:pPr algn="r" rtl="1"/>
            <a:r>
              <a:rPr lang="he-IL" sz="1800" dirty="0" smtClean="0"/>
              <a:t>ה</a:t>
            </a:r>
            <a:r>
              <a:rPr lang="en-US" sz="1800" dirty="0" smtClean="0"/>
              <a:t> determinant </a:t>
            </a:r>
            <a:r>
              <a:rPr lang="he-IL" sz="1800" dirty="0" smtClean="0"/>
              <a:t>-  דטרמיננט</a:t>
            </a:r>
          </a:p>
        </p:txBody>
      </p:sp>
    </p:spTree>
    <p:extLst>
      <p:ext uri="{BB962C8B-B14F-4D97-AF65-F5344CB8AC3E}">
        <p14:creationId xmlns:p14="http://schemas.microsoft.com/office/powerpoint/2010/main" val="33630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הדטרמיננטה של מטריצה </a:t>
            </a:r>
            <a:r>
              <a:rPr lang="en-US" dirty="0" smtClean="0"/>
              <a:t>A</a:t>
            </a:r>
            <a:r>
              <a:rPr lang="he-IL" dirty="0" smtClean="0"/>
              <a:t> תסומן |</a:t>
            </a:r>
            <a:r>
              <a:rPr lang="en-US" dirty="0" smtClean="0"/>
              <a:t>A</a:t>
            </a:r>
            <a:r>
              <a:rPr lang="he-IL" dirty="0" smtClean="0"/>
              <a:t>| </a:t>
            </a:r>
          </a:p>
          <a:p>
            <a:pPr algn="r" rtl="1"/>
            <a:r>
              <a:rPr lang="he-IL" dirty="0" smtClean="0"/>
              <a:t>אפשר גם למצוא   </a:t>
            </a:r>
            <a:r>
              <a:rPr lang="en-US" dirty="0" err="1" smtClean="0"/>
              <a:t>det</a:t>
            </a:r>
            <a:r>
              <a:rPr lang="en-US" dirty="0" smtClean="0"/>
              <a:t> A</a:t>
            </a:r>
          </a:p>
          <a:p>
            <a:pPr algn="r" rtl="1"/>
            <a:r>
              <a:rPr lang="he-IL" dirty="0" smtClean="0"/>
              <a:t>הדטרמיננטה הוא מספר  כפי שנראה מייד</a:t>
            </a:r>
          </a:p>
          <a:p>
            <a:pPr algn="r" rtl="1"/>
            <a:r>
              <a:rPr lang="he-IL" dirty="0" smtClean="0"/>
              <a:t>משפטים:</a:t>
            </a:r>
          </a:p>
          <a:p>
            <a:pPr algn="r" rtl="1"/>
            <a:r>
              <a:rPr lang="he-IL" sz="2400" dirty="0" smtClean="0"/>
              <a:t>אם במטריצה </a:t>
            </a:r>
            <a:r>
              <a:rPr lang="en-US" sz="2400" dirty="0" smtClean="0"/>
              <a:t>A</a:t>
            </a:r>
            <a:r>
              <a:rPr lang="he-IL" sz="2400" dirty="0" smtClean="0"/>
              <a:t> יש שורה</a:t>
            </a:r>
            <a:r>
              <a:rPr lang="en-US" sz="2400" dirty="0" smtClean="0"/>
              <a:t> </a:t>
            </a:r>
            <a:r>
              <a:rPr lang="he-IL" sz="2400" dirty="0" smtClean="0"/>
              <a:t>או עמודה של אפסים אז </a:t>
            </a:r>
            <a:r>
              <a:rPr lang="en-US" sz="2400" dirty="0" smtClean="0"/>
              <a:t> = 0</a:t>
            </a:r>
            <a:r>
              <a:rPr lang="he-IL" sz="2400" dirty="0" smtClean="0"/>
              <a:t>|</a:t>
            </a:r>
            <a:r>
              <a:rPr lang="en-US" sz="2400" dirty="0" smtClean="0"/>
              <a:t>A</a:t>
            </a:r>
            <a:r>
              <a:rPr lang="he-IL" sz="2400" dirty="0" smtClean="0"/>
              <a:t>|</a:t>
            </a:r>
          </a:p>
          <a:p>
            <a:pPr algn="r" rtl="1"/>
            <a:r>
              <a:rPr lang="he-IL" sz="2400" dirty="0" smtClean="0"/>
              <a:t>אם במטריצה </a:t>
            </a:r>
            <a:r>
              <a:rPr lang="en-US" sz="2400" dirty="0" smtClean="0"/>
              <a:t>A</a:t>
            </a:r>
            <a:r>
              <a:rPr lang="he-IL" sz="2400" dirty="0" smtClean="0"/>
              <a:t> שתי שורות או שתי עמודות שוות אז   0= |</a:t>
            </a:r>
            <a:r>
              <a:rPr lang="en-US" sz="2400" dirty="0" smtClean="0"/>
              <a:t>A</a:t>
            </a:r>
            <a:r>
              <a:rPr lang="he-IL" sz="2400" dirty="0" smtClean="0"/>
              <a:t>|</a:t>
            </a:r>
          </a:p>
          <a:p>
            <a:pPr algn="r" rtl="1"/>
            <a:r>
              <a:rPr lang="he-IL" sz="2400" dirty="0" smtClean="0"/>
              <a:t>אם למטריצה ה </a:t>
            </a:r>
            <a:r>
              <a:rPr lang="en-US" sz="2400" dirty="0" smtClean="0"/>
              <a:t>|A| = 0 </a:t>
            </a:r>
            <a:r>
              <a:rPr lang="he-IL" sz="2400" dirty="0"/>
              <a:t> </a:t>
            </a:r>
            <a:r>
              <a:rPr lang="he-IL" sz="2400" dirty="0" smtClean="0"/>
              <a:t>אז למטריצה אין מטריצה הופכית</a:t>
            </a:r>
          </a:p>
          <a:p>
            <a:pPr algn="r" rtl="1"/>
            <a:r>
              <a:rPr lang="he-IL" sz="2400" dirty="0" smtClean="0"/>
              <a:t>אם במטריצה שתי שורות הן כפולה אחת של השנייה אז </a:t>
            </a:r>
            <a:r>
              <a:rPr lang="en-US" sz="2400" dirty="0" smtClean="0"/>
              <a:t>|A| = 0</a:t>
            </a:r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2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של דטרמיננטה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|AB| = |A| * |B| </a:t>
            </a:r>
          </a:p>
          <a:p>
            <a:pPr algn="r" rtl="1"/>
            <a:r>
              <a:rPr lang="he-IL" dirty="0" smtClean="0"/>
              <a:t>כלומר: אם נכפיל את </a:t>
            </a:r>
            <a:r>
              <a:rPr lang="en-US" dirty="0" smtClean="0"/>
              <a:t>A</a:t>
            </a:r>
            <a:r>
              <a:rPr lang="he-IL" dirty="0" smtClean="0"/>
              <a:t> ו </a:t>
            </a:r>
            <a:r>
              <a:rPr lang="en-US" dirty="0" smtClean="0"/>
              <a:t>B</a:t>
            </a:r>
            <a:r>
              <a:rPr lang="he-IL" dirty="0" smtClean="0"/>
              <a:t> קודם ואז נבצע </a:t>
            </a:r>
            <a:r>
              <a:rPr lang="en-US" dirty="0" smtClean="0"/>
              <a:t>DET</a:t>
            </a:r>
            <a:r>
              <a:rPr lang="he-IL" dirty="0" smtClean="0"/>
              <a:t> על התוצאה זה כמו לבצע </a:t>
            </a:r>
            <a:r>
              <a:rPr lang="en-US" dirty="0" smtClean="0"/>
              <a:t>DET</a:t>
            </a:r>
            <a:r>
              <a:rPr lang="he-IL" dirty="0" smtClean="0"/>
              <a:t> על </a:t>
            </a:r>
            <a:r>
              <a:rPr lang="en-US" dirty="0" smtClean="0"/>
              <a:t>A</a:t>
            </a:r>
            <a:r>
              <a:rPr lang="he-IL" dirty="0" smtClean="0"/>
              <a:t> ו </a:t>
            </a:r>
            <a:r>
              <a:rPr lang="en-US" dirty="0" smtClean="0"/>
              <a:t>DET </a:t>
            </a:r>
            <a:r>
              <a:rPr lang="he-IL" dirty="0"/>
              <a:t> </a:t>
            </a:r>
            <a:r>
              <a:rPr lang="he-IL" dirty="0" smtClean="0"/>
              <a:t>על </a:t>
            </a:r>
            <a:r>
              <a:rPr lang="en-US" dirty="0" smtClean="0"/>
              <a:t>B</a:t>
            </a:r>
            <a:r>
              <a:rPr lang="he-IL" dirty="0" smtClean="0"/>
              <a:t> ולהכפיל את שני המספרים</a:t>
            </a:r>
          </a:p>
          <a:p>
            <a:pPr algn="l"/>
            <a:r>
              <a:rPr lang="he-IL" dirty="0" smtClean="0"/>
              <a:t>|</a:t>
            </a:r>
            <a:r>
              <a:rPr lang="en-US" dirty="0" smtClean="0"/>
              <a:t>AB| = |BA|</a:t>
            </a:r>
          </a:p>
          <a:p>
            <a:pPr algn="r" rtl="1"/>
            <a:r>
              <a:rPr lang="he-IL" dirty="0" smtClean="0"/>
              <a:t>אנחנו יודעים שאין חוק החילוף בהכפלת מטריצות אבל נשים לב ש ה </a:t>
            </a:r>
            <a:r>
              <a:rPr lang="en-US" dirty="0" smtClean="0"/>
              <a:t>DET</a:t>
            </a:r>
            <a:r>
              <a:rPr lang="he-IL" dirty="0" smtClean="0"/>
              <a:t> כן שווה אם מכפילים מטריצות בסדר הפוך.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 </a:t>
            </a:r>
            <a:r>
              <a:rPr lang="en-US" dirty="0" smtClean="0"/>
              <a:t> determinant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 smtClean="0"/>
              <a:t>   </a:t>
            </a:r>
            <a:r>
              <a:rPr lang="he-IL" dirty="0"/>
              <a:t>דטרמיננט</a:t>
            </a:r>
            <a:br>
              <a:rPr lang="he-I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בעזרת ה דטרמיננט נוכל לדעת אם למטריצה יש מטריצה הופכית או לא</a:t>
            </a:r>
          </a:p>
          <a:p>
            <a:pPr algn="r" rtl="1"/>
            <a:r>
              <a:rPr lang="he-IL" sz="1800" dirty="0" smtClean="0"/>
              <a:t>דטרמיננט של מטריצה </a:t>
            </a:r>
            <a:r>
              <a:rPr lang="en-US" sz="1800" dirty="0" smtClean="0"/>
              <a:t>2x2</a:t>
            </a:r>
            <a:r>
              <a:rPr lang="he-IL" sz="1800" dirty="0" smtClean="0"/>
              <a:t>: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הדטרמיננט של מטריצה </a:t>
            </a:r>
            <a:r>
              <a:rPr lang="en-US" sz="1800" dirty="0" smtClean="0"/>
              <a:t>2x2 </a:t>
            </a:r>
            <a:r>
              <a:rPr lang="he-IL" sz="1800" dirty="0"/>
              <a:t> </a:t>
            </a:r>
            <a:r>
              <a:rPr lang="he-IL" sz="1800" dirty="0" smtClean="0"/>
              <a:t>מוגדרת כך:</a:t>
            </a:r>
          </a:p>
          <a:p>
            <a:pPr algn="l"/>
            <a:r>
              <a:rPr lang="en-US" sz="1800" dirty="0" smtClean="0"/>
              <a:t>(a *d) – b*c </a:t>
            </a:r>
          </a:p>
          <a:p>
            <a:pPr algn="l"/>
            <a:r>
              <a:rPr lang="en-US" sz="1800" dirty="0" smtClean="0"/>
              <a:t>5*4 – (3*-1) = 20 – (-3) = 23</a:t>
            </a:r>
          </a:p>
          <a:p>
            <a:pPr algn="r" rtl="1"/>
            <a:r>
              <a:rPr lang="he-IL" sz="1800" dirty="0" smtClean="0"/>
              <a:t>הנוסחה למציאת המטריצה ההופכית למטריצה 2 על 2:</a:t>
            </a:r>
          </a:p>
          <a:p>
            <a:pPr algn="r" rtl="1"/>
            <a:endParaRPr lang="he-IL" sz="1800" dirty="0" smtClean="0"/>
          </a:p>
          <a:p>
            <a:pPr algn="l"/>
            <a:endParaRPr lang="en-US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דוגמא:</a:t>
            </a:r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7199"/>
              </p:ext>
            </p:extLst>
          </p:nvPr>
        </p:nvGraphicFramePr>
        <p:xfrm>
          <a:off x="762000" y="1600200"/>
          <a:ext cx="1066800" cy="822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02"/>
                <a:gridCol w="481298"/>
              </a:tblGrid>
              <a:tr h="457201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58642"/>
              </p:ext>
            </p:extLst>
          </p:nvPr>
        </p:nvGraphicFramePr>
        <p:xfrm>
          <a:off x="2514600" y="1600200"/>
          <a:ext cx="1066800" cy="822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02"/>
                <a:gridCol w="481298"/>
              </a:tblGrid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78600" y="1550160"/>
              <a:ext cx="1079280" cy="871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1540800"/>
                <a:ext cx="10980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007280" y="4079160"/>
              <a:ext cx="6301080" cy="928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920" y="4069800"/>
                <a:ext cx="6319800" cy="947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27150"/>
              </p:ext>
            </p:extLst>
          </p:nvPr>
        </p:nvGraphicFramePr>
        <p:xfrm>
          <a:off x="678600" y="5024124"/>
          <a:ext cx="1066800" cy="822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02"/>
                <a:gridCol w="481298"/>
              </a:tblGrid>
              <a:tr h="457201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76400" y="54864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421720" y="5178960"/>
              <a:ext cx="4865400" cy="1114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2360" y="5169600"/>
                <a:ext cx="488412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71680" y="5057640"/>
              <a:ext cx="1021680" cy="893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320" y="5048280"/>
                <a:ext cx="104040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מטריצה ריבועית הופכית - 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נסכם במילים את הפעולות שביצענו</a:t>
            </a:r>
          </a:p>
          <a:p>
            <a:pPr algn="r" rtl="1"/>
            <a:r>
              <a:rPr lang="he-IL" dirty="0" smtClean="0"/>
              <a:t>1. מצאנו את הדטרמיננט</a:t>
            </a:r>
          </a:p>
          <a:p>
            <a:pPr algn="r" rtl="1"/>
            <a:r>
              <a:rPr lang="he-IL" dirty="0" smtClean="0"/>
              <a:t>2. במטריצה המקורית החלפנו בין האיברים באלכסון משמאל לימין</a:t>
            </a:r>
          </a:p>
          <a:p>
            <a:pPr algn="r" rtl="1"/>
            <a:r>
              <a:rPr lang="he-IL" dirty="0" smtClean="0"/>
              <a:t>3. שיננו את הסימן באיברים באלכסון מימין לשמאל</a:t>
            </a:r>
          </a:p>
          <a:p>
            <a:pPr algn="r" rtl="1"/>
            <a:r>
              <a:rPr lang="he-IL" dirty="0" smtClean="0"/>
              <a:t>4. כפלנו את המטריצה ב 1 חלקי הדטרמיננט</a:t>
            </a:r>
          </a:p>
          <a:p>
            <a:pPr algn="r" rtl="1"/>
            <a:r>
              <a:rPr lang="he-IL" dirty="0" smtClean="0"/>
              <a:t>- התוצאה שקיבלנו היא מטריצה הופכית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שימוש בשיטת גאוס למצוא את המטריצה ההופכית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באמצעות שיטת האלימיציה של גאוס ( פעולות שורה  להבאת המטריצה לצורה של </a:t>
            </a:r>
          </a:p>
          <a:p>
            <a:pPr marL="0" indent="0" algn="r" rtl="1">
              <a:buNone/>
            </a:pPr>
            <a:r>
              <a:rPr lang="he-IL" sz="1800" dirty="0"/>
              <a:t> </a:t>
            </a:r>
            <a:r>
              <a:rPr lang="he-IL" sz="1800" dirty="0" smtClean="0"/>
              <a:t>     מטריצת היחידה)   בשיתוף מטריצת היחידה בצד ימין נקבל את המטריצה ההופכית.</a:t>
            </a:r>
          </a:p>
          <a:p>
            <a:pPr marL="0" indent="0" algn="r" rtl="1">
              <a:buNone/>
            </a:pPr>
            <a:r>
              <a:rPr lang="he-IL" sz="1800" dirty="0" smtClean="0"/>
              <a:t>השיטה הזו מתאימה לכל גודל מטריצה ( לא כמו השיטה עם הדטרמיננט למטריצה ריבועית </a:t>
            </a:r>
            <a:r>
              <a:rPr lang="en-US" sz="1800" dirty="0" smtClean="0"/>
              <a:t>2x2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הנה דוגמא:</a:t>
            </a:r>
            <a:endParaRPr lang="en-US" sz="1800" dirty="0" smtClean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r>
              <a:rPr lang="he-IL" sz="1800" dirty="0" smtClean="0"/>
              <a:t>הדרך היא לבצע אלמינציה עם גאוס כך שהצד השמאלי </a:t>
            </a:r>
          </a:p>
          <a:p>
            <a:pPr marL="0" indent="0" algn="r" rtl="1">
              <a:buNone/>
            </a:pPr>
            <a:r>
              <a:rPr lang="he-IL" sz="1800" dirty="0" smtClean="0"/>
              <a:t>תהיה מטריצת היחידה </a:t>
            </a:r>
            <a:r>
              <a:rPr lang="en-US" sz="1800" dirty="0" smtClean="0"/>
              <a:t>I</a:t>
            </a:r>
            <a:r>
              <a:rPr lang="he-IL" sz="1800" dirty="0" smtClean="0"/>
              <a:t> ומה שיתקבל בצד ימין תהיה זו המטריצה ההופכית.</a:t>
            </a:r>
          </a:p>
          <a:p>
            <a:pPr marL="0" indent="0" algn="r" rtl="1">
              <a:buNone/>
            </a:pPr>
            <a:r>
              <a:rPr lang="he-IL" sz="1800" dirty="0" smtClean="0"/>
              <a:t>נתחיל עם פעולת השורה הראשונה, יש להפוך את 2 ל 1.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en-US" sz="1800" dirty="0" smtClean="0"/>
              <a:t>R1 = 1/2R1</a:t>
            </a:r>
          </a:p>
          <a:p>
            <a:pPr marL="0" indent="0" algn="r" rtl="1">
              <a:buNone/>
            </a:pPr>
            <a:r>
              <a:rPr lang="he-IL" sz="1800" dirty="0" smtClean="0"/>
              <a:t>שימו לב שהפעולה כמובן מתבצעת על כל המטריצה</a:t>
            </a:r>
          </a:p>
          <a:p>
            <a:pPr marL="0" indent="0" algn="r" rtl="1">
              <a:buNone/>
            </a:pPr>
            <a:r>
              <a:rPr lang="he-IL" sz="1800" dirty="0" smtClean="0"/>
              <a:t>הלאה, הפיכת ה 5 ל 0 על ידי   </a:t>
            </a:r>
            <a:r>
              <a:rPr lang="en-US" sz="1800" dirty="0" smtClean="0"/>
              <a:t>R2 = R2 - 5*R1</a:t>
            </a:r>
            <a:endParaRPr lang="he-IL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84719"/>
              </p:ext>
            </p:extLst>
          </p:nvPr>
        </p:nvGraphicFramePr>
        <p:xfrm>
          <a:off x="838200" y="27432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78905"/>
              </p:ext>
            </p:extLst>
          </p:nvPr>
        </p:nvGraphicFramePr>
        <p:xfrm>
          <a:off x="2362200" y="27432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43000" y="2728800"/>
              <a:ext cx="3157920" cy="800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40" y="2719440"/>
                <a:ext cx="3176640" cy="819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2967"/>
              </p:ext>
            </p:extLst>
          </p:nvPr>
        </p:nvGraphicFramePr>
        <p:xfrm>
          <a:off x="519175" y="43434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38892"/>
              </p:ext>
            </p:extLst>
          </p:nvPr>
        </p:nvGraphicFramePr>
        <p:xfrm>
          <a:off x="2043175" y="43434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800360" y="4321800"/>
              <a:ext cx="28800" cy="721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000" y="4312440"/>
                <a:ext cx="47520" cy="740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39939"/>
              </p:ext>
            </p:extLst>
          </p:nvPr>
        </p:nvGraphicFramePr>
        <p:xfrm>
          <a:off x="4038600" y="5638800"/>
          <a:ext cx="1752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05542"/>
              </p:ext>
            </p:extLst>
          </p:nvPr>
        </p:nvGraphicFramePr>
        <p:xfrm>
          <a:off x="5943600" y="56388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-2.5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622120" y="5657760"/>
              <a:ext cx="21960" cy="700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2760" y="5648400"/>
                <a:ext cx="4068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2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800" dirty="0" smtClean="0"/>
              <a:t>שימוש </a:t>
            </a:r>
            <a:r>
              <a:rPr lang="he-IL" sz="2800" dirty="0"/>
              <a:t>בשיטת גאוס למצוא את המטריצה </a:t>
            </a:r>
            <a:r>
              <a:rPr lang="he-IL" sz="2800" dirty="0" smtClean="0"/>
              <a:t>ההופכית - המשך </a:t>
            </a:r>
            <a:r>
              <a:rPr lang="he-IL" sz="2800" dirty="0"/>
              <a:t>תרגיל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שלב הבא , 0.5 צריך להיות 1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he-IL" sz="1800" dirty="0" smtClean="0"/>
          </a:p>
          <a:p>
            <a:pPr algn="r" rtl="1"/>
            <a:r>
              <a:rPr lang="en-US" sz="1800" dirty="0" smtClean="0"/>
              <a:t>R2  = 2* R2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שלב אחרון , 0.5 המסומן צריך להיות 0</a:t>
            </a:r>
          </a:p>
          <a:p>
            <a:pPr algn="r" rtl="1"/>
            <a:endParaRPr lang="he-IL" sz="1800" dirty="0"/>
          </a:p>
          <a:p>
            <a:pPr algn="r" rtl="1"/>
            <a:r>
              <a:rPr lang="en-US" sz="1800" dirty="0" smtClean="0"/>
              <a:t>R1 = -0.5R2 + R1</a:t>
            </a:r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08594"/>
              </p:ext>
            </p:extLst>
          </p:nvPr>
        </p:nvGraphicFramePr>
        <p:xfrm>
          <a:off x="685800" y="1828800"/>
          <a:ext cx="1752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06644"/>
              </p:ext>
            </p:extLst>
          </p:nvPr>
        </p:nvGraphicFramePr>
        <p:xfrm>
          <a:off x="2590800" y="18288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585800" y="2207160"/>
              <a:ext cx="493560" cy="365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440" y="2197800"/>
                <a:ext cx="512280" cy="383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72079"/>
              </p:ext>
            </p:extLst>
          </p:nvPr>
        </p:nvGraphicFramePr>
        <p:xfrm>
          <a:off x="838200" y="3200400"/>
          <a:ext cx="1752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97688"/>
              </p:ext>
            </p:extLst>
          </p:nvPr>
        </p:nvGraphicFramePr>
        <p:xfrm>
          <a:off x="2743200" y="32004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90599"/>
              </p:ext>
            </p:extLst>
          </p:nvPr>
        </p:nvGraphicFramePr>
        <p:xfrm>
          <a:off x="956280" y="4800600"/>
          <a:ext cx="1752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85085"/>
              </p:ext>
            </p:extLst>
          </p:nvPr>
        </p:nvGraphicFramePr>
        <p:xfrm>
          <a:off x="2861280" y="48006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843200" y="4814640"/>
              <a:ext cx="543240" cy="386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840" y="4805280"/>
                <a:ext cx="561960" cy="405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97235"/>
              </p:ext>
            </p:extLst>
          </p:nvPr>
        </p:nvGraphicFramePr>
        <p:xfrm>
          <a:off x="1066800" y="6019800"/>
          <a:ext cx="1752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75706"/>
              </p:ext>
            </p:extLst>
          </p:nvPr>
        </p:nvGraphicFramePr>
        <p:xfrm>
          <a:off x="2971800" y="60198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-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2786040" y="5729040"/>
              <a:ext cx="3322080" cy="10576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6680" y="5719680"/>
                <a:ext cx="334080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2321640" y="1871640"/>
              <a:ext cx="464760" cy="4822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2280" y="1862280"/>
                <a:ext cx="483480" cy="48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7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מציאת המטריצה ההופכית על ידי אלימינציית גאוס על מטריצת 3 על 3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 smtClean="0"/>
              <a:t>כמו שאמרנו, שיטת גאוס למציאת ההופכי של מטריצה היא כללית ומתאימה לכל מטריצה בכל סדר גודל.</a:t>
            </a:r>
          </a:p>
          <a:p>
            <a:pPr algn="r" rtl="1"/>
            <a:r>
              <a:rPr lang="he-IL" sz="2000" dirty="0" smtClean="0"/>
              <a:t>רק הפעולות הם ארוכות ומייגעות ויש מצב לטעות טעויות טיפשיות בדרך.יש להזהר </a:t>
            </a:r>
            <a:r>
              <a:rPr lang="he-IL" sz="2000" dirty="0" smtClean="0">
                <a:sym typeface="Wingdings" pitchFamily="2" charset="2"/>
              </a:rPr>
              <a:t></a:t>
            </a:r>
          </a:p>
          <a:p>
            <a:pPr algn="r" rtl="1"/>
            <a:r>
              <a:rPr lang="he-IL" sz="2000" dirty="0" smtClean="0">
                <a:sym typeface="Wingdings" pitchFamily="2" charset="2"/>
              </a:rPr>
              <a:t>נתונה מטריצה: </a:t>
            </a:r>
          </a:p>
          <a:p>
            <a:pPr algn="r" rtl="1"/>
            <a:endParaRPr lang="he-IL" sz="2000" dirty="0">
              <a:sym typeface="Wingdings" pitchFamily="2" charset="2"/>
            </a:endParaRPr>
          </a:p>
          <a:p>
            <a:pPr algn="r" rt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www.youtube.com/watch?v=SfZa9Y0ZTfQ&amp;index=24&amp;list=PLX2gX-ftPVXVAZDZ3onu8rVqiHdrv0uBW&amp;nohtml5=False</a:t>
            </a:r>
            <a:endParaRPr lang="he-IL" sz="2000" dirty="0" smtClean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8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חלוקת מטריצה אחת בשנייה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עכשיו שאנחנו יודעים מהי מטריצת היחידה ( </a:t>
            </a:r>
            <a:r>
              <a:rPr lang="en-US" sz="1800" dirty="0" smtClean="0"/>
              <a:t>identity matrix</a:t>
            </a:r>
            <a:r>
              <a:rPr lang="he-IL" sz="1800" dirty="0" smtClean="0"/>
              <a:t>) ומהי המטריצה ההופכית</a:t>
            </a:r>
          </a:p>
          <a:p>
            <a:pPr marL="0" indent="0" algn="r" rtl="1">
              <a:buNone/>
            </a:pPr>
            <a:r>
              <a:rPr lang="he-IL" sz="1800" dirty="0"/>
              <a:t> </a:t>
            </a:r>
            <a:r>
              <a:rPr lang="he-IL" sz="1800" dirty="0" smtClean="0"/>
              <a:t>     נוכל לגשת לפתור חלוקת מטריצה במטריצה.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לפי כללי האלגברה: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כלומר הכפלת מטריצה </a:t>
            </a:r>
            <a:r>
              <a:rPr lang="en-US" sz="1800" dirty="0" smtClean="0"/>
              <a:t>A</a:t>
            </a:r>
            <a:r>
              <a:rPr lang="he-IL" sz="1800" dirty="0" smtClean="0"/>
              <a:t> במטריצה ההופכית של </a:t>
            </a:r>
            <a:r>
              <a:rPr lang="en-US" sz="1800" dirty="0" smtClean="0"/>
              <a:t>B</a:t>
            </a:r>
            <a:r>
              <a:rPr lang="he-IL" sz="1800" dirty="0" smtClean="0"/>
              <a:t>.</a:t>
            </a:r>
          </a:p>
          <a:p>
            <a:pPr marL="0" indent="0" algn="r" rtl="1">
              <a:buNone/>
            </a:pPr>
            <a:r>
              <a:rPr lang="he-IL" sz="1800" dirty="0" smtClean="0"/>
              <a:t>ולכן עלינו למצוא את המטריצה ההופכית של </a:t>
            </a:r>
            <a:r>
              <a:rPr lang="en-US" sz="1800" dirty="0" smtClean="0"/>
              <a:t>B</a:t>
            </a:r>
            <a:r>
              <a:rPr lang="he-IL" sz="1800" dirty="0" smtClean="0"/>
              <a:t> בשיטת גאוס או אם היא ריבועית עם דטרמיננטה , להכפיל את ההופכית ב </a:t>
            </a:r>
            <a:r>
              <a:rPr lang="en-US" sz="1800" dirty="0" smtClean="0"/>
              <a:t>A</a:t>
            </a:r>
            <a:r>
              <a:rPr lang="he-IL" sz="1800" dirty="0" smtClean="0"/>
              <a:t> וזה יתן לנו את התשובה לחלוקה.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דוגמא:</a:t>
            </a:r>
          </a:p>
          <a:p>
            <a:pPr marL="0" indent="0" algn="r" rtl="1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www.youtube.com/watch?v=WKmPLI-y1wc&amp;list=PLX2gX-ftPVXVAZDZ3onu8rVqiHdrv0uBW&amp;index=25&amp;nohtml5=False</a:t>
            </a:r>
            <a:endParaRPr lang="he-IL" sz="12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00200" y="2707560"/>
              <a:ext cx="2114640" cy="81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40" y="2698200"/>
                <a:ext cx="2133360" cy="8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על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כמו בכל נושא אני בוחר את המרצה הטוב ביותר או החומר הכתוב שאני מוצא.</a:t>
            </a:r>
          </a:p>
          <a:p>
            <a:pPr algn="r" rtl="1"/>
            <a:r>
              <a:rPr lang="he-IL" sz="1800" dirty="0" smtClean="0"/>
              <a:t>הפעם יופי של 32 סרטונים באנגלית כמובן שאין מצב שאתם לא מבינים.</a:t>
            </a:r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כל הסרטונים הם כאן:</a:t>
            </a:r>
          </a:p>
          <a:p>
            <a:pPr algn="r" rt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www.youtube.com/playlist?list=PLX2gX-ftPVXVAZDZ3onu8rVqiHdrv0uBW&amp;nohtml5=False</a:t>
            </a:r>
            <a:endParaRPr lang="he-IL" sz="1400" dirty="0" smtClean="0"/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אני סיכמתי את כל הסרטונים בעיברית אך מומלץ לראות את כל ה 32 סרטונים ביו טיוב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92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2x2 </a:t>
            </a:r>
            <a:r>
              <a:rPr lang="he-IL" dirty="0" smtClean="0"/>
              <a:t>מ</a:t>
            </a:r>
            <a:r>
              <a:rPr lang="en-US" dirty="0" smtClean="0"/>
              <a:t> </a:t>
            </a:r>
            <a:r>
              <a:rPr lang="he-IL" dirty="0" smtClean="0"/>
              <a:t> מציאת הדטרמיננט במטריצה גדולה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www.youtube.com/watch?v=V3e7m-qFDFU</a:t>
            </a:r>
            <a:endParaRPr lang="en-US" sz="2800" dirty="0" smtClean="0"/>
          </a:p>
          <a:p>
            <a:pPr algn="r" rtl="1"/>
            <a:r>
              <a:rPr lang="he-IL" sz="1800" dirty="0" smtClean="0"/>
              <a:t>שיטה אחת היא להעתיק את שתי השורות מצד שמאל לצד ימין: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r>
              <a:rPr lang="he-IL" sz="1800" dirty="0" smtClean="0"/>
              <a:t>שלב הבא: להכפיל אלכסונים משמאל לימין ולחבר את התוצאה:</a:t>
            </a:r>
          </a:p>
          <a:p>
            <a:pPr algn="l"/>
            <a:r>
              <a:rPr lang="en-US" sz="1800" dirty="0" smtClean="0"/>
              <a:t>4*-1*7 + -3*2*1 + 0*2*5  = -28-6 = -34</a:t>
            </a:r>
          </a:p>
          <a:p>
            <a:pPr algn="r" rtl="1"/>
            <a:r>
              <a:rPr lang="he-IL" sz="1800" dirty="0"/>
              <a:t>שלב הבא: להכפיל אלכסונים מימין לשמאל  ולחבר את התוצאה:</a:t>
            </a:r>
          </a:p>
          <a:p>
            <a:pPr algn="l"/>
            <a:endParaRPr lang="en-US" sz="1800" dirty="0" smtClean="0"/>
          </a:p>
          <a:p>
            <a:pPr lvl="4"/>
            <a:r>
              <a:rPr lang="he-IL" sz="600" dirty="0" smtClean="0"/>
              <a:t>  </a:t>
            </a:r>
            <a:r>
              <a:rPr lang="en-US" sz="1800" dirty="0" smtClean="0"/>
              <a:t>0*-1*-1 + 5*2*4 + 7*2*-3 = 40-42 = -2</a:t>
            </a:r>
            <a:endParaRPr lang="en-US" sz="600" dirty="0" smtClean="0"/>
          </a:p>
          <a:p>
            <a:pPr algn="r" rtl="1"/>
            <a:r>
              <a:rPr lang="he-IL" sz="1800" dirty="0" smtClean="0"/>
              <a:t>חסר בין התוצאה הראשונה לשניה: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 וזהו הדטרמיננטה שלנו      </a:t>
            </a:r>
            <a:r>
              <a:rPr lang="en-US" sz="1800" dirty="0" smtClean="0"/>
              <a:t>-34 – (-2) = -32</a:t>
            </a:r>
            <a:endParaRPr lang="he-IL" sz="1800" dirty="0" smtClean="0"/>
          </a:p>
          <a:p>
            <a:pPr algn="r" rtl="1"/>
            <a:endParaRPr lang="he-IL" sz="1800" dirty="0" smtClean="0"/>
          </a:p>
          <a:p>
            <a:pPr algn="r" rtl="1"/>
            <a:r>
              <a:rPr lang="he-IL" sz="1800" dirty="0" smtClean="0"/>
              <a:t>נגיד שאם הדטרמיננטה היא אינה 0 אז למטריצה תהיה מטריצה הופכית</a:t>
            </a:r>
          </a:p>
          <a:p>
            <a:pPr algn="r" rtl="1"/>
            <a:r>
              <a:rPr lang="he-IL" sz="1800" dirty="0" smtClean="0"/>
              <a:t>אם היא 0 אזי לא תהיה למטריצה מטריצה הופכית.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4687"/>
              </p:ext>
            </p:extLst>
          </p:nvPr>
        </p:nvGraphicFramePr>
        <p:xfrm>
          <a:off x="1257299" y="239268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82666"/>
              </p:ext>
            </p:extLst>
          </p:nvPr>
        </p:nvGraphicFramePr>
        <p:xfrm>
          <a:off x="4305299" y="2468880"/>
          <a:ext cx="205740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54"/>
                <a:gridCol w="474785"/>
                <a:gridCol w="395654"/>
                <a:gridCol w="395654"/>
                <a:gridCol w="395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124200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26670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2657764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2657764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96442"/>
              </p:ext>
            </p:extLst>
          </p:nvPr>
        </p:nvGraphicFramePr>
        <p:xfrm>
          <a:off x="419099" y="4798522"/>
          <a:ext cx="205740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54"/>
                <a:gridCol w="474785"/>
                <a:gridCol w="395654"/>
                <a:gridCol w="395654"/>
                <a:gridCol w="395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33400" y="49530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90600" y="4953000"/>
            <a:ext cx="86590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95400" y="4973782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דרוג גאוס ג'ורדן קנוני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www.youtube.com/watch?v=r7Dg7JdB6sk</a:t>
            </a:r>
            <a:endParaRPr lang="he-IL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8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dirty="0"/>
              <a:t>איבר מוביל</a:t>
            </a:r>
            <a:br>
              <a:rPr lang="he-IL" b="1" dirty="0"/>
            </a:br>
            <a:r>
              <a:rPr lang="he-I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בכל </a:t>
            </a:r>
            <a:r>
              <a:rPr lang="he-IL" dirty="0"/>
              <a:t>שורה ב</a:t>
            </a:r>
            <a:r>
              <a:rPr lang="he-IL" dirty="0">
                <a:hlinkClick r:id="rId2" tooltip="מטריצה"/>
              </a:rPr>
              <a:t>מטריצה</a:t>
            </a:r>
            <a:r>
              <a:rPr lang="he-IL" dirty="0"/>
              <a:t> שאיננה שורת אפסים, הרכיב הראשון השונה מ</a:t>
            </a:r>
            <a:r>
              <a:rPr lang="he-IL" dirty="0">
                <a:hlinkClick r:id="rId3" tooltip="0 (מספר)"/>
              </a:rPr>
              <a:t>אפס</a:t>
            </a:r>
            <a:r>
              <a:rPr lang="he-IL" dirty="0"/>
              <a:t> ייקרא </a:t>
            </a:r>
            <a:r>
              <a:rPr lang="he-IL" b="1" dirty="0"/>
              <a:t>האיבר המוביל</a:t>
            </a:r>
            <a:r>
              <a:rPr lang="he-IL" dirty="0"/>
              <a:t> של השורה.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Playlist: </a:t>
            </a:r>
          </a:p>
          <a:p>
            <a:r>
              <a:rPr lang="en-US" sz="1200" dirty="0">
                <a:hlinkClick r:id="rId2"/>
              </a:rPr>
              <a:t>https://www.youtube.com/watch?v=pSgaeGFyLH0&amp;index=1&amp;list=PLX2gX-ftPVXVAZDZ3onu8rVqiHdrv0uBW&amp;nohtml5=False</a:t>
            </a:r>
            <a:endParaRPr lang="he-IL" sz="1200" dirty="0" smtClean="0">
              <a:hlinkClick r:id="rId2"/>
            </a:endParaRPr>
          </a:p>
          <a:p>
            <a:r>
              <a:rPr lang="en-US" sz="1200" dirty="0" smtClean="0">
                <a:hlinkClick r:id="rId2"/>
              </a:rPr>
              <a:t>https://www.youtube.com/watch?v=YTV7ei1hyJI&amp;list=PLX2gX-ftPVXVAZDZ3onu8rVqiHdrv0uBW&amp;index=2&amp;nohtml5=False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https://www.youtube.com/watch?v=YTV7ei1hyJI&amp;list=PLX2gX-ftPVXVAZDZ3onu8rVqiHdrv0uBW&amp;index=2&amp;nohtml5=False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https://www.youtube.com/watch?v=_numHGhNrZI&amp;index=11&amp;list=PLX2gX-ftPVXVAZDZ3onu8rVqiHdrv0uBW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https://www.youtube.com/watch?v=DrR7z20PWEg&amp;list=PLX2gX-ftPVXVAZDZ3onu8rVqiHdrv0uBW&amp;index=14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https://www.youtube.com/watch?v=6NVZBJGszjU&amp;list=PLX2gX-ftPVXVAZDZ3onu8rVqiHdrv0uBW&amp;index=15</a:t>
            </a:r>
            <a:endParaRPr lang="he-IL" sz="1200" dirty="0" smtClean="0"/>
          </a:p>
          <a:p>
            <a:r>
              <a:rPr lang="en-US" sz="1200" dirty="0" smtClean="0">
                <a:hlinkClick r:id="rId6"/>
              </a:rPr>
              <a:t>https://www.youtube.com/watch?v=NTk1GcYqzUc&amp;list=PLX2gX-ftPVXVAZDZ3onu8rVqiHdrv0uBW&amp;index=17</a:t>
            </a:r>
            <a:endParaRPr lang="he-IL" sz="1200" dirty="0" smtClean="0"/>
          </a:p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www.youtube.com/watch?v=KoKWMSABkuM&amp;list=PLX2gX-ftPVXVAZDZ3onu8rVqiHdrv0uBW&amp;index=21</a:t>
            </a:r>
            <a:endParaRPr lang="he-IL" sz="1200" dirty="0" smtClean="0"/>
          </a:p>
          <a:p>
            <a:r>
              <a:rPr lang="en-US" sz="800" dirty="0"/>
              <a:t>https://www.spitball.co/item/%D7%90%D7%A4%D7%A7%D7%94-%D7%94%D7%9E%D7%9B%D7%9C%D7%9C%D7%AA-%D7%94%D7%90%D7%A7%D7%93%D7%9E%D7%99%D7%AA-%D7%9C%D7%94%D7%A0%D7%93%D7%A1%D7%94-%D7%91%D7%AA%D7%9C-%D7%90%D7%91%D7%99%D7%91/23747/%D7%90%D7%9C%D7%92%D7%91%D7%A8%D7%94-%D7%9C%D7%99%D7%A0%D7%90%D7%A8%D7%99%D7%AA/80511/%D7%90%D7%9C%D7%92%D7%91%D7%A8%D7%94-%D7%9C%D7%99%D7%A0%D7%90%D7%A8%D7%99%D7%AA-%D7%A1%D7%99%D7%9B%D7%95%D7%9D-%D7%98%D7%95%D7%91.pdf</a:t>
            </a:r>
            <a:r>
              <a:rPr lang="en-US" sz="800" dirty="0" smtClean="0"/>
              <a:t>/</a:t>
            </a:r>
            <a:endParaRPr lang="he-IL" sz="800" dirty="0" smtClean="0"/>
          </a:p>
          <a:p>
            <a:r>
              <a:rPr lang="en-US" sz="800" dirty="0">
                <a:hlinkClick r:id="rId8"/>
              </a:rPr>
              <a:t>https://</a:t>
            </a:r>
            <a:r>
              <a:rPr lang="en-US" sz="800" dirty="0" smtClean="0">
                <a:hlinkClick r:id="rId8"/>
              </a:rPr>
              <a:t>www.youtube.com/watch?v=pKZyszzmyeQ&amp;ebc=ANyPxKqgSUwCQQLhJE_wIi5R-hI65Ar-tpoEco6pB8SzJd8UB20N1CAufAbriM3ed5beNr38lLp_fftMKtBtfidVaZGEf2ycDQ</a:t>
            </a:r>
            <a:endParaRPr lang="he-IL" sz="800" dirty="0" smtClean="0"/>
          </a:p>
          <a:p>
            <a:endParaRPr lang="he-IL" sz="1200" dirty="0" smtClean="0"/>
          </a:p>
          <a:p>
            <a:endParaRPr lang="en-US" sz="1200" dirty="0" smtClean="0"/>
          </a:p>
          <a:p>
            <a:endParaRPr lang="he-IL" sz="1200" dirty="0" smtClean="0"/>
          </a:p>
          <a:p>
            <a:endParaRPr lang="he-IL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79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מטריצה היא צורת רישום של מערכת משוואות</a:t>
            </a:r>
            <a:r>
              <a:rPr lang="en-US" sz="1800" dirty="0" smtClean="0"/>
              <a:t> </a:t>
            </a:r>
            <a:r>
              <a:rPr lang="he-IL" sz="1800" dirty="0" smtClean="0"/>
              <a:t>, לדוגמא:</a:t>
            </a:r>
          </a:p>
          <a:p>
            <a:pPr algn="r" rtl="1"/>
            <a:r>
              <a:rPr lang="en-US" sz="1800" dirty="0" smtClean="0"/>
              <a:t>2x + 3y = 7</a:t>
            </a:r>
          </a:p>
          <a:p>
            <a:pPr algn="r" rtl="1"/>
            <a:r>
              <a:rPr lang="en-US" sz="1800" dirty="0" smtClean="0"/>
              <a:t>3x-2y = 4</a:t>
            </a:r>
          </a:p>
          <a:p>
            <a:pPr algn="r" rtl="1"/>
            <a:endParaRPr lang="en-US" sz="1800" dirty="0" smtClean="0"/>
          </a:p>
          <a:p>
            <a:pPr algn="r" rtl="1"/>
            <a:r>
              <a:rPr lang="he-IL" sz="1800" dirty="0" smtClean="0"/>
              <a:t>זוהי צורת רישום של מטריצה רק עם ה מקדמים</a:t>
            </a:r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r>
              <a:rPr lang="he-IL" sz="1800" dirty="0" smtClean="0"/>
              <a:t>כמספר המקדמים מספר העמודות וכמספר המשוואות מספר השורות.</a:t>
            </a:r>
          </a:p>
          <a:p>
            <a:pPr algn="r" rtl="1"/>
            <a:r>
              <a:rPr lang="he-IL" sz="1800" dirty="0" smtClean="0"/>
              <a:t>מטריצה מורחבת – </a:t>
            </a:r>
            <a:r>
              <a:rPr lang="en-US" sz="1800" dirty="0" smtClean="0"/>
              <a:t>augmented matrices</a:t>
            </a:r>
            <a:r>
              <a:rPr lang="he-IL" sz="1800" dirty="0" smtClean="0"/>
              <a:t> היא מטריצה שבא גם המקדמים החופשיים </a:t>
            </a:r>
          </a:p>
          <a:p>
            <a:pPr algn="r" rtl="1"/>
            <a:r>
              <a:rPr lang="he-IL" sz="1800" dirty="0" smtClean="0"/>
              <a:t>מופיעים במטריצה</a:t>
            </a:r>
            <a:endParaRPr lang="en-US" sz="1800" dirty="0" smtClean="0"/>
          </a:p>
          <a:p>
            <a:pPr algn="r" rtl="1"/>
            <a:endParaRPr lang="he-IL" sz="2800" dirty="0" smtClean="0"/>
          </a:p>
          <a:p>
            <a:pPr algn="r" rtl="1"/>
            <a:r>
              <a:rPr lang="he-IL" sz="1800" dirty="0" smtClean="0"/>
              <a:t>אם מספר השורות שווה למספר העמודות זוהי מטריצה ריבועית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8234"/>
              </p:ext>
            </p:extLst>
          </p:nvPr>
        </p:nvGraphicFramePr>
        <p:xfrm>
          <a:off x="2438400" y="16002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52550"/>
              </p:ext>
            </p:extLst>
          </p:nvPr>
        </p:nvGraphicFramePr>
        <p:xfrm>
          <a:off x="4648200" y="32766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he-IL" dirty="0" smtClean="0"/>
              <a:t>רישום מטריצה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מטריצה היא בעלת </a:t>
            </a:r>
            <a:r>
              <a:rPr lang="en-US" sz="1800" dirty="0" smtClean="0"/>
              <a:t>M </a:t>
            </a:r>
            <a:r>
              <a:rPr lang="he-IL" sz="1800" dirty="0" smtClean="0"/>
              <a:t> שורות</a:t>
            </a:r>
          </a:p>
          <a:p>
            <a:pPr algn="r" rtl="1"/>
            <a:r>
              <a:rPr lang="he-IL" sz="1800" dirty="0" smtClean="0"/>
              <a:t>                            </a:t>
            </a:r>
            <a:r>
              <a:rPr lang="en-US" sz="1800" dirty="0" smtClean="0"/>
              <a:t>N</a:t>
            </a:r>
            <a:r>
              <a:rPr lang="he-IL" sz="1800" dirty="0" smtClean="0"/>
              <a:t> - עמודות</a:t>
            </a:r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מימדי המטריצה היא </a:t>
            </a:r>
            <a:r>
              <a:rPr lang="en-US" sz="1800" dirty="0" err="1" smtClean="0"/>
              <a:t>mxn</a:t>
            </a:r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המספרים בתוך המטריצה </a:t>
            </a:r>
            <a:r>
              <a:rPr lang="en-US" sz="1800" dirty="0" smtClean="0"/>
              <a:t>A11… A33</a:t>
            </a:r>
            <a:r>
              <a:rPr lang="he-IL" sz="1800" dirty="0" smtClean="0"/>
              <a:t> נקראים אלמנטים – הוא </a:t>
            </a:r>
            <a:r>
              <a:rPr lang="en-US" sz="1800" dirty="0" smtClean="0"/>
              <a:t>entries of the matrix</a:t>
            </a:r>
          </a:p>
          <a:p>
            <a:pPr algn="r" rtl="1"/>
            <a:r>
              <a:rPr lang="en-US" sz="1800" dirty="0" err="1" smtClean="0"/>
              <a:t>Aij</a:t>
            </a:r>
            <a:r>
              <a:rPr lang="en-US" sz="1800" dirty="0" smtClean="0"/>
              <a:t> </a:t>
            </a:r>
            <a:r>
              <a:rPr lang="he-IL" sz="1800" dirty="0"/>
              <a:t> </a:t>
            </a:r>
            <a:r>
              <a:rPr lang="he-IL" sz="1800" dirty="0" smtClean="0"/>
              <a:t> נקרא </a:t>
            </a:r>
            <a:r>
              <a:rPr lang="en-US" sz="1800" dirty="0" smtClean="0"/>
              <a:t>subscript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he-IL" sz="1800" dirty="0"/>
          </a:p>
          <a:p>
            <a:pPr algn="r" rtl="1"/>
            <a:endParaRPr lang="he-IL" sz="1800" dirty="0" smtClean="0"/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64462"/>
              </p:ext>
            </p:extLst>
          </p:nvPr>
        </p:nvGraphicFramePr>
        <p:xfrm>
          <a:off x="1295400" y="1371600"/>
          <a:ext cx="1981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660400"/>
                <a:gridCol w="660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A11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A13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A12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A23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dirty="0" smtClean="0"/>
                        <a:t>A13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00480" y="1607400"/>
              <a:ext cx="4215240" cy="1086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1120" y="1598040"/>
                <a:ext cx="423396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3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מטריצות זהות  -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 equal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שתי מטריצות הן זהו אם יש להן אותו מימד, או סדר </a:t>
            </a:r>
            <a:r>
              <a:rPr lang="en-US" dirty="0" err="1" smtClean="0"/>
              <a:t>mxn</a:t>
            </a:r>
            <a:endParaRPr lang="en-US" dirty="0" smtClean="0"/>
          </a:p>
          <a:p>
            <a:pPr algn="r" rtl="1"/>
            <a:r>
              <a:rPr lang="he-IL" dirty="0" smtClean="0"/>
              <a:t>כל איבר ב </a:t>
            </a:r>
            <a:r>
              <a:rPr lang="en-US" dirty="0" smtClean="0"/>
              <a:t>a(</a:t>
            </a:r>
            <a:r>
              <a:rPr lang="en-US" dirty="0" err="1" smtClean="0"/>
              <a:t>I,j</a:t>
            </a:r>
            <a:r>
              <a:rPr lang="en-US" dirty="0" smtClean="0"/>
              <a:t>) </a:t>
            </a:r>
            <a:r>
              <a:rPr lang="he-IL" dirty="0"/>
              <a:t> </a:t>
            </a:r>
            <a:r>
              <a:rPr lang="he-IL" dirty="0" smtClean="0"/>
              <a:t> זהה לאיבר </a:t>
            </a:r>
            <a:r>
              <a:rPr lang="en-US" dirty="0" smtClean="0"/>
              <a:t>b(</a:t>
            </a:r>
            <a:r>
              <a:rPr lang="en-US" dirty="0" err="1" smtClean="0"/>
              <a:t>I,j</a:t>
            </a:r>
            <a:r>
              <a:rPr lang="en-US" dirty="0" smtClean="0"/>
              <a:t>)   </a:t>
            </a:r>
            <a:r>
              <a:rPr lang="he-IL" dirty="0"/>
              <a:t> </a:t>
            </a:r>
            <a:r>
              <a:rPr lang="he-IL" dirty="0" smtClean="0"/>
              <a:t> לדוגמא:</a:t>
            </a:r>
          </a:p>
          <a:p>
            <a:pPr algn="r" rtl="1"/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להלן מטריצות זהות.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19015"/>
              </p:ext>
            </p:extLst>
          </p:nvPr>
        </p:nvGraphicFramePr>
        <p:xfrm>
          <a:off x="1066800" y="3733800"/>
          <a:ext cx="1066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4548"/>
              </p:ext>
            </p:extLst>
          </p:nvPr>
        </p:nvGraphicFramePr>
        <p:xfrm>
          <a:off x="3886200" y="3810000"/>
          <a:ext cx="10668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28480" y="3836160"/>
              <a:ext cx="4443840" cy="750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20" y="3826800"/>
                <a:ext cx="446256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2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חיבור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על מנת לחבר בין מטריצות עליהם להיות ריבועיות</a:t>
            </a:r>
          </a:p>
          <a:p>
            <a:pPr algn="r" rtl="1"/>
            <a:r>
              <a:rPr lang="he-IL" sz="2000" dirty="0" smtClean="0"/>
              <a:t>מסדר </a:t>
            </a:r>
            <a:r>
              <a:rPr lang="en-US" sz="2000" dirty="0" smtClean="0"/>
              <a:t>nxn</a:t>
            </a:r>
          </a:p>
          <a:p>
            <a:pPr algn="r" rtl="1"/>
            <a:r>
              <a:rPr lang="he-IL" sz="2000" dirty="0" smtClean="0"/>
              <a:t>לדוגמא:</a:t>
            </a:r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יש לחבר  כל איבר באותו מקום: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אי אפשר לחבר מטריצות לא מאותו סדר </a:t>
            </a:r>
          </a:p>
          <a:p>
            <a:pPr algn="r" rtl="1"/>
            <a:r>
              <a:rPr lang="he-IL" sz="2000" dirty="0" smtClean="0"/>
              <a:t>תוצאת המטריצה תהיה מאותו סדר </a:t>
            </a:r>
            <a:r>
              <a:rPr lang="en-US" sz="2000" dirty="0" smtClean="0"/>
              <a:t>nxn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36001"/>
              </p:ext>
            </p:extLst>
          </p:nvPr>
        </p:nvGraphicFramePr>
        <p:xfrm>
          <a:off x="1143000" y="27686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15890"/>
              </p:ext>
            </p:extLst>
          </p:nvPr>
        </p:nvGraphicFramePr>
        <p:xfrm>
          <a:off x="3733800" y="27432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ross 6"/>
          <p:cNvSpPr/>
          <p:nvPr/>
        </p:nvSpPr>
        <p:spPr>
          <a:xfrm>
            <a:off x="2743200" y="2768600"/>
            <a:ext cx="6096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1600"/>
              </p:ext>
            </p:extLst>
          </p:nvPr>
        </p:nvGraphicFramePr>
        <p:xfrm>
          <a:off x="990600" y="41148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51437"/>
              </p:ext>
            </p:extLst>
          </p:nvPr>
        </p:nvGraphicFramePr>
        <p:xfrm>
          <a:off x="3581400" y="40894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ross 9"/>
          <p:cNvSpPr/>
          <p:nvPr/>
        </p:nvSpPr>
        <p:spPr>
          <a:xfrm>
            <a:off x="2590800" y="4114800"/>
            <a:ext cx="6096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59275"/>
              </p:ext>
            </p:extLst>
          </p:nvPr>
        </p:nvGraphicFramePr>
        <p:xfrm>
          <a:off x="5105400" y="40513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2+2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00491"/>
              </p:ext>
            </p:extLst>
          </p:nvPr>
        </p:nvGraphicFramePr>
        <p:xfrm>
          <a:off x="6934200" y="40513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000080" y="4128840"/>
              <a:ext cx="5636880" cy="843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4119480"/>
                <a:ext cx="565560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7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חיסור מטריצות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על מנת לחסר בין מטריצות עליהם להיות ריבועיות</a:t>
            </a:r>
          </a:p>
          <a:p>
            <a:pPr algn="r" rtl="1"/>
            <a:r>
              <a:rPr lang="he-IL" sz="2000" dirty="0" smtClean="0"/>
              <a:t>מסדר </a:t>
            </a:r>
            <a:r>
              <a:rPr lang="en-US" sz="2000" dirty="0" smtClean="0"/>
              <a:t>nxn</a:t>
            </a:r>
          </a:p>
          <a:p>
            <a:pPr algn="r" rtl="1"/>
            <a:r>
              <a:rPr lang="he-IL" sz="2000" dirty="0" smtClean="0"/>
              <a:t>לדוגמא:</a:t>
            </a:r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יש לחבר  כל איבר באותו מקום: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אי אפשר לחסר מטריצות לא מאותו סדר </a:t>
            </a:r>
          </a:p>
          <a:p>
            <a:pPr algn="r" rtl="1"/>
            <a:r>
              <a:rPr lang="he-IL" sz="2000" dirty="0" smtClean="0"/>
              <a:t>תוצאת המטריצה תהיה מאותו סדר </a:t>
            </a:r>
            <a:r>
              <a:rPr lang="en-US" sz="2000" dirty="0" smtClean="0"/>
              <a:t>nxn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60190"/>
              </p:ext>
            </p:extLst>
          </p:nvPr>
        </p:nvGraphicFramePr>
        <p:xfrm>
          <a:off x="1143000" y="2768600"/>
          <a:ext cx="121920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</a:tblGrid>
              <a:tr h="355600">
                <a:tc>
                  <a:txBody>
                    <a:bodyPr/>
                    <a:lstStyle/>
                    <a:p>
                      <a:r>
                        <a:rPr lang="he-IL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79358"/>
              </p:ext>
            </p:extLst>
          </p:nvPr>
        </p:nvGraphicFramePr>
        <p:xfrm>
          <a:off x="3733800" y="27432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ross 6"/>
          <p:cNvSpPr/>
          <p:nvPr/>
        </p:nvSpPr>
        <p:spPr>
          <a:xfrm>
            <a:off x="2743200" y="2768600"/>
            <a:ext cx="6096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5030"/>
              </p:ext>
            </p:extLst>
          </p:nvPr>
        </p:nvGraphicFramePr>
        <p:xfrm>
          <a:off x="990600" y="41148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80079"/>
              </p:ext>
            </p:extLst>
          </p:nvPr>
        </p:nvGraphicFramePr>
        <p:xfrm>
          <a:off x="3581400" y="4089400"/>
          <a:ext cx="13716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8300"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ross 9"/>
          <p:cNvSpPr/>
          <p:nvPr/>
        </p:nvSpPr>
        <p:spPr>
          <a:xfrm>
            <a:off x="2590800" y="4114800"/>
            <a:ext cx="609600" cy="685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73498"/>
              </p:ext>
            </p:extLst>
          </p:nvPr>
        </p:nvGraphicFramePr>
        <p:xfrm>
          <a:off x="5181600" y="4008290"/>
          <a:ext cx="1600200" cy="102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</a:tblGrid>
              <a:tr h="418406">
                <a:tc>
                  <a:txBody>
                    <a:bodyPr/>
                    <a:lstStyle/>
                    <a:p>
                      <a:r>
                        <a:rPr lang="he-IL" dirty="0" smtClean="0"/>
                        <a:t>12-1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3-4</a:t>
                      </a:r>
                      <a:endParaRPr lang="en-US" dirty="0"/>
                    </a:p>
                  </a:txBody>
                  <a:tcPr/>
                </a:tc>
              </a:tr>
              <a:tr h="602504">
                <a:tc>
                  <a:txBody>
                    <a:bodyPr/>
                    <a:lstStyle/>
                    <a:p>
                      <a:r>
                        <a:rPr lang="en-US" dirty="0" smtClean="0"/>
                        <a:t>3+3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9</a:t>
                      </a:r>
                      <a:r>
                        <a:rPr lang="en-US" dirty="0" smtClean="0"/>
                        <a:t>-(-</a:t>
                      </a:r>
                      <a:r>
                        <a:rPr lang="he-IL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35021"/>
              </p:ext>
            </p:extLst>
          </p:nvPr>
        </p:nvGraphicFramePr>
        <p:xfrm>
          <a:off x="6934200" y="4051300"/>
          <a:ext cx="13716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000080" y="4128840"/>
              <a:ext cx="5636880" cy="843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4119480"/>
                <a:ext cx="565560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6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הכפלת מטריצה במספר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הכפלת מטריצה </a:t>
            </a:r>
            <a:r>
              <a:rPr lang="en-US" sz="1800" dirty="0" smtClean="0"/>
              <a:t>A</a:t>
            </a:r>
            <a:r>
              <a:rPr lang="he-IL" sz="1800" dirty="0" smtClean="0"/>
              <a:t> במספר חופשי היא פעולה שבא כל איבר במטריצה מוכפל במספר.</a:t>
            </a:r>
          </a:p>
          <a:p>
            <a:pPr algn="r" rtl="1"/>
            <a:r>
              <a:rPr lang="he-IL" sz="1800" dirty="0" smtClean="0"/>
              <a:t>סדר המטריצה שווה למטריצת הכניסה.</a:t>
            </a:r>
          </a:p>
          <a:p>
            <a:pPr algn="r" rtl="1"/>
            <a:r>
              <a:rPr lang="he-IL" sz="1800" dirty="0" smtClean="0"/>
              <a:t>כלומר    אם </a:t>
            </a:r>
            <a:r>
              <a:rPr lang="en-US" sz="1800" dirty="0" smtClean="0"/>
              <a:t>A = </a:t>
            </a:r>
            <a:r>
              <a:rPr lang="en-US" sz="1800" dirty="0" err="1" smtClean="0"/>
              <a:t>mxn</a:t>
            </a:r>
            <a:r>
              <a:rPr lang="en-US" sz="1800" dirty="0" smtClean="0"/>
              <a:t> </a:t>
            </a:r>
            <a:r>
              <a:rPr lang="he-IL" sz="1800" dirty="0" smtClean="0"/>
              <a:t>  אזי    </a:t>
            </a:r>
            <a:r>
              <a:rPr lang="en-US" sz="1800" dirty="0" smtClean="0"/>
              <a:t>A*n</a:t>
            </a:r>
            <a:r>
              <a:rPr lang="he-IL" sz="1800" dirty="0" smtClean="0"/>
              <a:t>  יהיה גם מסדר </a:t>
            </a:r>
            <a:r>
              <a:rPr lang="en-US" sz="1800" dirty="0" err="1" smtClean="0"/>
              <a:t>mxn</a:t>
            </a:r>
            <a:endParaRPr lang="en-US" sz="1800" dirty="0" smtClean="0"/>
          </a:p>
          <a:p>
            <a:pPr algn="r" rtl="1"/>
            <a:r>
              <a:rPr lang="he-IL" sz="1800" dirty="0" smtClean="0"/>
              <a:t>דוגמא:</a:t>
            </a:r>
          </a:p>
          <a:p>
            <a:pPr algn="r" rt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88919"/>
              </p:ext>
            </p:extLst>
          </p:nvPr>
        </p:nvGraphicFramePr>
        <p:xfrm>
          <a:off x="838200" y="3048000"/>
          <a:ext cx="1676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296333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0200" y="3114720"/>
              <a:ext cx="3750480" cy="1086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3105360"/>
                <a:ext cx="3769200" cy="11048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520"/>
              </p:ext>
            </p:extLst>
          </p:nvPr>
        </p:nvGraphicFramePr>
        <p:xfrm>
          <a:off x="4419600" y="3114720"/>
          <a:ext cx="2743200" cy="122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09560">
                <a:tc>
                  <a:txBody>
                    <a:bodyPr/>
                    <a:lstStyle/>
                    <a:p>
                      <a:r>
                        <a:rPr lang="he-IL" dirty="0" smtClean="0"/>
                        <a:t>3</a:t>
                      </a:r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20x4</a:t>
                      </a:r>
                      <a:endParaRPr lang="en-US" dirty="0"/>
                    </a:p>
                  </a:txBody>
                  <a:tcPr/>
                </a:tc>
              </a:tr>
              <a:tr h="409560"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4x4</a:t>
                      </a:r>
                      <a:endParaRPr lang="en-US" dirty="0"/>
                    </a:p>
                  </a:txBody>
                  <a:tcPr/>
                </a:tc>
              </a:tr>
              <a:tr h="409560">
                <a:tc>
                  <a:txBody>
                    <a:bodyPr/>
                    <a:lstStyle/>
                    <a:p>
                      <a:r>
                        <a:rPr lang="en-US" dirty="0" smtClean="0"/>
                        <a:t>-2x4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7x4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35760" y="5036400"/>
              <a:ext cx="371880" cy="178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00" y="5027040"/>
                <a:ext cx="390600" cy="1976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24804"/>
              </p:ext>
            </p:extLst>
          </p:nvPr>
        </p:nvGraphicFramePr>
        <p:xfrm>
          <a:off x="1447800" y="4666680"/>
          <a:ext cx="1676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26269</TotalTime>
  <Words>2198</Words>
  <Application>Microsoft Office PowerPoint</Application>
  <PresentationFormat>On-screen Show (4:3)</PresentationFormat>
  <Paragraphs>629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בדרך אל התואר במדעי המחשב</vt:lpstr>
      <vt:lpstr>אלגברה לינארית 1</vt:lpstr>
      <vt:lpstr>פעולות על מטריצות</vt:lpstr>
      <vt:lpstr>PowerPoint Presentation</vt:lpstr>
      <vt:lpstr>רישום מטריצה</vt:lpstr>
      <vt:lpstr>מטריצות זהות  -   equal matrices</vt:lpstr>
      <vt:lpstr>חיבור מטריצות</vt:lpstr>
      <vt:lpstr>חיסור מטריצות</vt:lpstr>
      <vt:lpstr>הכפלת מטריצה במספר</vt:lpstr>
      <vt:lpstr>ביצוע פעולות חשבון עם מטריצות</vt:lpstr>
      <vt:lpstr>הכפלת מטריצות - הקדמה</vt:lpstr>
      <vt:lpstr>דוגמאות להכפלת מטריצות</vt:lpstr>
      <vt:lpstr>הכפלת מטריצות ריבעויות</vt:lpstr>
      <vt:lpstr>הכפלת מטריצות בגודל שונה</vt:lpstr>
      <vt:lpstr>מטריצת האפס</vt:lpstr>
      <vt:lpstr>מטריצה משוחלפת</vt:lpstr>
      <vt:lpstr>תכונות המטריצה המשוחלפת</vt:lpstr>
      <vt:lpstr>מטריצה סימטרית</vt:lpstr>
      <vt:lpstr>Identity matrixמטריצת היחידה - </vt:lpstr>
      <vt:lpstr>Inverse matrixמטריצה הופכית - </vt:lpstr>
      <vt:lpstr>PowerPoint Presentation</vt:lpstr>
      <vt:lpstr>Determinant </vt:lpstr>
      <vt:lpstr>תכונות של דטרמיננטה</vt:lpstr>
      <vt:lpstr>  determinant -     דטרמיננט </vt:lpstr>
      <vt:lpstr>מטריצה ריבועית הופכית - סיכום</vt:lpstr>
      <vt:lpstr>שימוש בשיטת גאוס למצוא את המטריצה ההופכית</vt:lpstr>
      <vt:lpstr>שימוש בשיטת גאוס למצוא את המטריצה ההופכית - המשך תרגיל</vt:lpstr>
      <vt:lpstr>מציאת המטריצה ההופכית על ידי אלימינציית גאוס על מטריצת 3 על 3</vt:lpstr>
      <vt:lpstr>חלוקת מטריצה אחת בשנייה</vt:lpstr>
      <vt:lpstr>2x2 מ  מציאת הדטרמיננט במטריצה גדולה</vt:lpstr>
      <vt:lpstr>דרוג גאוס ג'ורדן קנוני</vt:lpstr>
      <vt:lpstr>איבר מוביל  </vt:lpstr>
      <vt:lpstr>מקורות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אלגברה לינארית 1</dc:title>
  <dc:creator>MPFM-Team</dc:creator>
  <cp:lastModifiedBy>MPFM-Team</cp:lastModifiedBy>
  <cp:revision>356</cp:revision>
  <dcterms:created xsi:type="dcterms:W3CDTF">2016-04-12T05:24:31Z</dcterms:created>
  <dcterms:modified xsi:type="dcterms:W3CDTF">2016-05-02T08:35:17Z</dcterms:modified>
</cp:coreProperties>
</file>