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8042-35F1-4FDC-A4AF-3047DA62A57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4B5A-D8E4-4451-86CD-40EA2120D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LcIKyuHQ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zGZW1G5QQ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בדרך אל התואר במדעי המחשב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ללמוד תואר זה לא פשוט.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כל אחד נעזר אם זה במורים בכיתה, בספרי הקורס בחברים והיום גם בסרטונים באינטרנט.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מדינת ישראל לא השכילה להשקיע בסרטוני לימוד מחד אבל רוצה מאד בהצלחה של האזרחים במדעים.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שלי ללמוד היא בעיקר מהחברים באמריקה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אם זה במתמטיקה, ובשפות תכנות.</a:t>
            </a:r>
          </a:p>
          <a:p>
            <a:pPr algn="r" rtl="1"/>
            <a:r>
              <a:rPr lang="he-IL" dirty="0" smtClean="0">
                <a:solidFill>
                  <a:schemeClr val="accent6"/>
                </a:solidFill>
              </a:rPr>
              <a:t>הדרך אל התואר הוא מיזם שמנסה למצוא את כל המידע שבאינטרנט, ביו טיוב ובכל מדיה אם היא עולה כסף או לא על מנת לעבור את כל הקורסים בהצלחה.</a:t>
            </a:r>
            <a:endParaRPr lang="en-US" dirty="0" smtClean="0">
              <a:solidFill>
                <a:schemeClr val="accent6"/>
              </a:solidFill>
            </a:endParaRPr>
          </a:p>
          <a:p>
            <a:pPr algn="r" rtl="1"/>
            <a:r>
              <a:rPr lang="he-I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המידע מותאם לקורסים באוניברסיטה הפתוחה</a:t>
            </a:r>
          </a:p>
          <a:p>
            <a:pPr algn="r" rtl="1"/>
            <a:endParaRPr lang="he-IL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אלגברה לינארית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העתקות לינאריות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324600"/>
          </a:xfrm>
        </p:spPr>
        <p:txBody>
          <a:bodyPr>
            <a:normAutofit/>
          </a:bodyPr>
          <a:lstStyle/>
          <a:p>
            <a:pPr algn="just" rtl="1"/>
            <a:r>
              <a:rPr lang="he-IL" sz="1400" dirty="0" smtClean="0">
                <a:solidFill>
                  <a:schemeClr val="tx1"/>
                </a:solidFill>
              </a:rPr>
              <a:t>מצאתי מי מסביר הכי טוב העתקות לינאריות, מה העתקה לינארית והנה זה לפניכם:</a:t>
            </a:r>
          </a:p>
          <a:p>
            <a:pPr algn="just" rtl="1"/>
            <a:r>
              <a:rPr lang="en-US" sz="1400" dirty="0" smtClean="0">
                <a:solidFill>
                  <a:schemeClr val="tx1"/>
                </a:solidFill>
                <a:hlinkClick r:id="rId2"/>
              </a:rPr>
              <a:t>https://www.youtube.com/watch?v=a9LcIKyuHQo</a:t>
            </a:r>
            <a:endParaRPr lang="he-IL" sz="1400" dirty="0" smtClean="0">
              <a:solidFill>
                <a:schemeClr val="tx1"/>
              </a:solidFill>
            </a:endParaRPr>
          </a:p>
          <a:p>
            <a:pPr algn="just" rtl="1"/>
            <a:endParaRPr lang="he-IL" sz="1800" dirty="0">
              <a:solidFill>
                <a:schemeClr val="tx1"/>
              </a:solidFill>
            </a:endParaRPr>
          </a:p>
          <a:p>
            <a:pPr algn="just" rtl="1"/>
            <a:r>
              <a:rPr lang="he-IL" sz="1800" dirty="0" smtClean="0">
                <a:solidFill>
                  <a:schemeClr val="tx1"/>
                </a:solidFill>
              </a:rPr>
              <a:t>הגדרה שלי </a:t>
            </a:r>
            <a:r>
              <a:rPr lang="en-US" sz="1800" dirty="0" smtClean="0">
                <a:solidFill>
                  <a:schemeClr val="tx1"/>
                </a:solidFill>
              </a:rPr>
              <a:t>linear transformation </a:t>
            </a:r>
            <a:r>
              <a:rPr lang="he-IL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he-IL" sz="1800" dirty="0" smtClean="0">
                <a:solidFill>
                  <a:schemeClr val="tx1"/>
                </a:solidFill>
              </a:rPr>
              <a:t>העתקה לינארית) </a:t>
            </a:r>
          </a:p>
          <a:p>
            <a:pPr algn="just" rtl="1"/>
            <a:r>
              <a:rPr lang="he-IL" sz="1800" dirty="0" smtClean="0">
                <a:solidFill>
                  <a:schemeClr val="tx1"/>
                </a:solidFill>
              </a:rPr>
              <a:t>אם </a:t>
            </a:r>
            <a:r>
              <a:rPr lang="en-US" sz="1800" dirty="0" smtClean="0">
                <a:solidFill>
                  <a:schemeClr val="tx1"/>
                </a:solidFill>
              </a:rPr>
              <a:t>T</a:t>
            </a:r>
            <a:r>
              <a:rPr lang="he-IL" sz="1800" dirty="0" smtClean="0">
                <a:solidFill>
                  <a:schemeClr val="tx1"/>
                </a:solidFill>
              </a:rPr>
              <a:t> היא העתקה לינארית  ו </a:t>
            </a:r>
            <a:r>
              <a:rPr lang="en-US" sz="1800" dirty="0" smtClean="0">
                <a:solidFill>
                  <a:schemeClr val="tx1"/>
                </a:solidFill>
              </a:rPr>
              <a:t>V</a:t>
            </a:r>
            <a:r>
              <a:rPr lang="he-IL" sz="1800" dirty="0" smtClean="0">
                <a:solidFill>
                  <a:schemeClr val="tx1"/>
                </a:solidFill>
              </a:rPr>
              <a:t> ו </a:t>
            </a:r>
            <a:r>
              <a:rPr lang="en-US" sz="1800" dirty="0" smtClean="0">
                <a:solidFill>
                  <a:schemeClr val="tx1"/>
                </a:solidFill>
              </a:rPr>
              <a:t>V1</a:t>
            </a:r>
            <a:r>
              <a:rPr lang="he-IL" sz="1800" dirty="0" smtClean="0">
                <a:solidFill>
                  <a:schemeClr val="tx1"/>
                </a:solidFill>
              </a:rPr>
              <a:t> הם שני וקטורים ו </a:t>
            </a:r>
            <a:r>
              <a:rPr lang="en-US" sz="1800" dirty="0" smtClean="0">
                <a:solidFill>
                  <a:schemeClr val="tx1"/>
                </a:solidFill>
              </a:rPr>
              <a:t>C</a:t>
            </a:r>
            <a:r>
              <a:rPr lang="he-IL" sz="1800" dirty="0" smtClean="0">
                <a:solidFill>
                  <a:schemeClr val="tx1"/>
                </a:solidFill>
              </a:rPr>
              <a:t> הוא סקלר אזי שני התנאים הבאים חייבים להתקיים:</a:t>
            </a:r>
          </a:p>
          <a:p>
            <a:pPr marL="342900" indent="-342900" algn="just" rtl="1">
              <a:buAutoNum type="arabicPeriod"/>
            </a:pPr>
            <a:r>
              <a:rPr lang="he-IL" sz="1800" dirty="0" smtClean="0">
                <a:solidFill>
                  <a:schemeClr val="tx1"/>
                </a:solidFill>
              </a:rPr>
              <a:t>אם נחבר את שני הוקטורים שלנו ביחד ואז נפעיל (</a:t>
            </a:r>
            <a:r>
              <a:rPr lang="en-US" sz="1800" dirty="0" smtClean="0">
                <a:solidFill>
                  <a:schemeClr val="tx1"/>
                </a:solidFill>
              </a:rPr>
              <a:t> apply</a:t>
            </a:r>
            <a:r>
              <a:rPr lang="he-IL" sz="1800" dirty="0" smtClean="0">
                <a:solidFill>
                  <a:schemeClr val="tx1"/>
                </a:solidFill>
              </a:rPr>
              <a:t>) את הטרנספורמציה ( הפונקציה) על הסכום שלהם  זה יהיה כמו להפעיל את הטרנספורמציה על וקטור אחד  ואז על השני  בניפרד ולחבר את תוצאת ה הטרנספורמציה.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    T</a:t>
            </a:r>
            <a:r>
              <a:rPr lang="he-IL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V</a:t>
            </a:r>
            <a:r>
              <a:rPr lang="he-IL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 + V2) = T(V) + T(V1)</a:t>
            </a:r>
          </a:p>
          <a:p>
            <a:pPr algn="just" rtl="1"/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he-IL" sz="1800" dirty="0" smtClean="0">
                <a:solidFill>
                  <a:schemeClr val="tx1"/>
                </a:solidFill>
              </a:rPr>
              <a:t>. התנאי השני אומר שאם נכפיל את הוקטור בסקלר ואז נפעיל על התוצאה את ההעתקה </a:t>
            </a:r>
            <a:r>
              <a:rPr lang="en-US" sz="1800" dirty="0" smtClean="0">
                <a:solidFill>
                  <a:schemeClr val="tx1"/>
                </a:solidFill>
              </a:rPr>
              <a:t>T</a:t>
            </a:r>
            <a:endParaRPr lang="he-IL" sz="1800" dirty="0" smtClean="0">
              <a:solidFill>
                <a:schemeClr val="tx1"/>
              </a:solidFill>
            </a:endParaRPr>
          </a:p>
          <a:p>
            <a:pPr algn="just" rtl="1"/>
            <a:r>
              <a:rPr lang="he-IL" sz="1800" dirty="0" smtClean="0">
                <a:solidFill>
                  <a:schemeClr val="tx1"/>
                </a:solidFill>
              </a:rPr>
              <a:t>    זה יהיה כמו להפעיל את העתקה </a:t>
            </a:r>
            <a:r>
              <a:rPr lang="en-US" sz="1800" dirty="0" smtClean="0">
                <a:solidFill>
                  <a:schemeClr val="tx1"/>
                </a:solidFill>
              </a:rPr>
              <a:t>T</a:t>
            </a:r>
            <a:r>
              <a:rPr lang="he-IL" sz="1800" dirty="0" smtClean="0">
                <a:solidFill>
                  <a:schemeClr val="tx1"/>
                </a:solidFill>
              </a:rPr>
              <a:t> על הוקטור ואת התוצאה שלה להכפיל בסקלר</a:t>
            </a: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</a:t>
            </a:r>
            <a:r>
              <a:rPr lang="he-IL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V</a:t>
            </a:r>
            <a:r>
              <a:rPr lang="he-IL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) * C =  T(V1 * C)</a:t>
            </a:r>
            <a:endParaRPr lang="he-IL" sz="1800" dirty="0" smtClean="0">
              <a:solidFill>
                <a:schemeClr val="tx1"/>
              </a:solidFill>
            </a:endParaRPr>
          </a:p>
          <a:p>
            <a:pPr algn="just" rtl="1"/>
            <a:endParaRPr lang="he-IL" sz="1800" dirty="0">
              <a:solidFill>
                <a:schemeClr val="tx1"/>
              </a:solidFill>
            </a:endParaRPr>
          </a:p>
          <a:p>
            <a:pPr algn="just" rtl="1"/>
            <a:r>
              <a:rPr lang="he-IL" sz="1800" dirty="0" smtClean="0">
                <a:solidFill>
                  <a:schemeClr val="tx1"/>
                </a:solidFill>
              </a:rPr>
              <a:t>	</a:t>
            </a:r>
            <a:r>
              <a:rPr lang="he-IL" sz="1800" dirty="0" smtClean="0">
                <a:solidFill>
                  <a:schemeClr val="accent6"/>
                </a:solidFill>
              </a:rPr>
              <a:t>אם שני התנאים הללו מתקיימים אזי נוכל לומר שזוהי העתקה לינארית.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5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להעתקה לינארית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of a Linear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www.youtube.com/watch?v=5zGZW1G5QQI</a:t>
            </a:r>
            <a:endParaRPr lang="he-IL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291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254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בדרך אל התואר במדעי המחשב</vt:lpstr>
      <vt:lpstr>אלגברה לינארית 1</vt:lpstr>
      <vt:lpstr>PowerPoint Presentation</vt:lpstr>
      <vt:lpstr>דוגמא להעתקה לינארית</vt:lpstr>
      <vt:lpstr>Matrix of a Linear Transformation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MPFM-Team</dc:creator>
  <cp:lastModifiedBy>MPFM-Team</cp:lastModifiedBy>
  <cp:revision>28</cp:revision>
  <dcterms:created xsi:type="dcterms:W3CDTF">2016-04-12T17:36:35Z</dcterms:created>
  <dcterms:modified xsi:type="dcterms:W3CDTF">2016-05-06T07:00:05Z</dcterms:modified>
</cp:coreProperties>
</file>