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9C-AB21-4575-8F46-952DCBCE5FC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4191-06EC-4093-B6CF-4376B946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1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9C-AB21-4575-8F46-952DCBCE5FC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4191-06EC-4093-B6CF-4376B946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6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9C-AB21-4575-8F46-952DCBCE5FC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4191-06EC-4093-B6CF-4376B946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5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9C-AB21-4575-8F46-952DCBCE5FC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4191-06EC-4093-B6CF-4376B946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6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9C-AB21-4575-8F46-952DCBCE5FC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4191-06EC-4093-B6CF-4376B946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0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9C-AB21-4575-8F46-952DCBCE5FC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4191-06EC-4093-B6CF-4376B946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9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9C-AB21-4575-8F46-952DCBCE5FC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4191-06EC-4093-B6CF-4376B946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9C-AB21-4575-8F46-952DCBCE5FC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4191-06EC-4093-B6CF-4376B946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1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9C-AB21-4575-8F46-952DCBCE5FC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4191-06EC-4093-B6CF-4376B946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5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9C-AB21-4575-8F46-952DCBCE5FC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4191-06EC-4093-B6CF-4376B946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9C-AB21-4575-8F46-952DCBCE5FC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4191-06EC-4093-B6CF-4376B946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EC9C-AB21-4575-8F46-952DCBCE5FC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04191-06EC-4093-B6CF-4376B946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0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math/linear-algebra/vectors_and_spaces/matrices_elimination/v/matrices-reduced-row-echelon-form-1" TargetMode="External"/><Relationship Id="rId2" Type="http://schemas.openxmlformats.org/officeDocument/2006/relationships/hyperlink" Target="http://pblpathways.com/fm/C2_4_4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אלגברה לינארית 1</a:t>
            </a:r>
            <a:br>
              <a:rPr lang="he-IL" dirty="0" smtClean="0"/>
            </a:br>
            <a:r>
              <a:rPr lang="he-IL" dirty="0" smtClean="0"/>
              <a:t>שאלות ותשובות ממן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תשובות ממן 2015</a:t>
            </a:r>
          </a:p>
          <a:p>
            <a:r>
              <a:rPr lang="he-IL" dirty="0" smtClean="0"/>
              <a:t>אוניברסיטה פתוחה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שאלה ראשונה ממן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714500"/>
            <a:ext cx="59340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6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פיתרון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goof reference for this solution can be found at </a:t>
            </a:r>
            <a:br>
              <a:rPr lang="en-US" sz="1800" dirty="0" smtClean="0"/>
            </a:br>
            <a:r>
              <a:rPr lang="en-US" sz="1800" dirty="0" smtClean="0">
                <a:hlinkClick r:id="rId2"/>
              </a:rPr>
              <a:t>http://pblpathways.com/fm/C2_4_4.pdf</a:t>
            </a:r>
            <a:r>
              <a:rPr lang="he-IL" sz="1800" dirty="0" smtClean="0"/>
              <a:t/>
            </a:r>
            <a:br>
              <a:rPr lang="he-IL" sz="1800" dirty="0" smtClean="0"/>
            </a:br>
            <a:r>
              <a:rPr lang="en-US" sz="1200" dirty="0" smtClean="0">
                <a:hlinkClick r:id="rId3"/>
              </a:rPr>
              <a:t>https://www.khanacademy.org/math/linear-algebra/vectors_and_spaces/matrices_elimination/v/matrices-reduced-row-echelon-form-1</a:t>
            </a:r>
            <a:r>
              <a:rPr lang="he-IL" sz="1200" dirty="0" smtClean="0"/>
              <a:t/>
            </a:r>
            <a:br>
              <a:rPr lang="he-IL" sz="12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sz="1800" dirty="0" smtClean="0"/>
              <a:t>גם במערכת משאוות שבהם מספר נעלמים גדול ממספר המשוואות שיטת גאוס ג'ורדן</a:t>
            </a:r>
          </a:p>
          <a:p>
            <a:pPr algn="r" rtl="1"/>
            <a:r>
              <a:rPr lang="he-IL" sz="1800" dirty="0" smtClean="0"/>
              <a:t>תעבוד.כמו שלפעמים משוואות עם שלושה נעלמים ושלושה משוואות קורה שאחת מתאפסת.</a:t>
            </a:r>
            <a:endParaRPr lang="en-US" sz="1800" dirty="0" smtClean="0"/>
          </a:p>
          <a:p>
            <a:pPr algn="r" rtl="1"/>
            <a:r>
              <a:rPr lang="he-IL" sz="1800" dirty="0" smtClean="0"/>
              <a:t>אפשר לנסות לפתור את התרגיל אבל אנחנו כבר יודעים שיהיו מספר אין סופי של  פתרונות מכיוון שיש יותר נעלמים ממשואות.</a:t>
            </a:r>
          </a:p>
          <a:p>
            <a:pPr algn="r" rtl="1"/>
            <a:endParaRPr lang="he-IL" sz="1800" dirty="0"/>
          </a:p>
          <a:p>
            <a:pPr algn="r" rtl="1"/>
            <a:r>
              <a:rPr lang="he-IL" sz="1800" dirty="0" smtClean="0"/>
              <a:t>אם היינו כן נשאלים לגבי איך נראה הפתרון ובאיזה מימד ( </a:t>
            </a:r>
            <a:r>
              <a:rPr lang="en-US" sz="1800" dirty="0" smtClean="0"/>
              <a:t>the plane of the solution</a:t>
            </a:r>
            <a:r>
              <a:rPr lang="he-IL" sz="1800" dirty="0" smtClean="0"/>
              <a:t>)</a:t>
            </a:r>
          </a:p>
          <a:p>
            <a:pPr marL="0" indent="0" algn="r" rtl="1">
              <a:buNone/>
            </a:pPr>
            <a:r>
              <a:rPr lang="en-US" sz="1800" dirty="0" smtClean="0"/>
              <a:t>   </a:t>
            </a:r>
            <a:r>
              <a:rPr lang="he-IL" sz="1800" dirty="0"/>
              <a:t> </a:t>
            </a:r>
            <a:r>
              <a:rPr lang="he-IL" sz="1800" dirty="0" smtClean="0"/>
              <a:t>  אז היינו צרכים לפתור את התרגיל בשיטת גאוס גורדן ואז היינו מגלים כמה משתנים נשארו   ואיזה מימד התרגיל הזה.</a:t>
            </a:r>
          </a:p>
          <a:p>
            <a:pPr marL="0" indent="0" algn="r" rtl="1">
              <a:buNone/>
            </a:pPr>
            <a:r>
              <a:rPr lang="he-IL" sz="1800" dirty="0" smtClean="0"/>
              <a:t>למזלנו לא נשאלנו אלא רק האם יש אין סוף פתרונות או לא 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אז התשובה היא שכן – יש אין סוף פתרונות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לגבי השאלה הראשונה – אם מורידים  עוד שורה אבל עדיין יש יותר משתנים אזי עדיין יש אין סוף פתרונות</a:t>
            </a:r>
            <a:endParaRPr lang="he-IL" sz="1800" dirty="0"/>
          </a:p>
          <a:p>
            <a:pPr marL="0" indent="0" algn="r" rtl="1">
              <a:buNone/>
            </a:pPr>
            <a:endParaRPr lang="he-IL" sz="1800" dirty="0" smtClean="0"/>
          </a:p>
          <a:p>
            <a:pPr algn="r" rtl="1"/>
            <a:endParaRPr lang="en-US" sz="1800" dirty="0" smtClean="0"/>
          </a:p>
          <a:p>
            <a:pPr algn="r" rtl="1"/>
            <a:endParaRPr lang="he-IL" sz="1200" dirty="0"/>
          </a:p>
          <a:p>
            <a:pPr algn="r" rtl="1"/>
            <a:endParaRPr lang="he-IL" sz="1200" dirty="0" smtClean="0"/>
          </a:p>
          <a:p>
            <a:pPr algn="r" rtl="1"/>
            <a:endParaRPr lang="he-IL" sz="1200" dirty="0"/>
          </a:p>
          <a:p>
            <a:pPr algn="r" rtl="1"/>
            <a:endParaRPr lang="he-IL" sz="1200" dirty="0" smtClean="0"/>
          </a:p>
          <a:p>
            <a:pPr algn="r" rtl="1"/>
            <a:endParaRPr lang="he-IL" sz="1200" dirty="0"/>
          </a:p>
          <a:p>
            <a:pPr algn="r" rtl="1"/>
            <a:endParaRPr lang="he-IL" sz="1200" dirty="0" smtClean="0"/>
          </a:p>
          <a:p>
            <a:pPr algn="r" rtl="1"/>
            <a:endParaRPr lang="he-IL" sz="1200" dirty="0"/>
          </a:p>
          <a:p>
            <a:pPr marL="0" indent="0" algn="l">
              <a:buNone/>
            </a:pPr>
            <a:r>
              <a:rPr lang="en-US" sz="1200" dirty="0" smtClean="0"/>
              <a:t>				</a:t>
            </a:r>
            <a:endParaRPr lang="he-IL" sz="1200" dirty="0"/>
          </a:p>
          <a:p>
            <a:pPr algn="r" rt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324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pPr algn="r" rtl="1"/>
            <a:endParaRPr lang="he-IL" sz="1800" smtClean="0"/>
          </a:p>
          <a:p>
            <a:pPr algn="r" rtl="1"/>
            <a:endParaRPr lang="he-IL" sz="1800"/>
          </a:p>
          <a:p>
            <a:pPr algn="r" rt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400"/>
            <a:ext cx="52101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04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/>
          </a:p>
          <a:p>
            <a:pPr algn="r" rt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"/>
            <a:ext cx="58959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18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137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אלגברה לינארית 1 שאלות ותשובות ממן 2015</vt:lpstr>
      <vt:lpstr>שאלה ראשונה ממן 2015</vt:lpstr>
      <vt:lpstr>פיתרון goof reference for this solution can be found at  http://pblpathways.com/fm/C2_4_4.pdf https://www.khanacademy.org/math/linear-algebra/vectors_and_spaces/matrices_elimination/v/matrices-reduced-row-echelon-form-1  </vt:lpstr>
      <vt:lpstr>PowerPoint Presentation</vt:lpstr>
      <vt:lpstr>פתרון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אלגברה לינארית 1 שאלות ותשובות ממן 2015</dc:title>
  <dc:creator>MPFM-Team</dc:creator>
  <cp:lastModifiedBy>MPFM-Team</cp:lastModifiedBy>
  <cp:revision>72</cp:revision>
  <dcterms:created xsi:type="dcterms:W3CDTF">2016-04-14T11:22:48Z</dcterms:created>
  <dcterms:modified xsi:type="dcterms:W3CDTF">2016-04-15T06:48:06Z</dcterms:modified>
</cp:coreProperties>
</file>