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9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7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CD48-CE02-418D-ABE7-49DB8AD3CEA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67D5-884B-47BB-8C2E-BFCA3868B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kZ9ZDDR8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מקורות לא ממופים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Rotation Using Matrices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https://www.youtube.com/watch?v=1kZ9ZDDR8aU</a:t>
            </a:r>
            <a:endParaRPr lang="he-IL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7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Identify Basic Transformations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https://www.youtube.com/watch?v=h9VEq7pTFtM&amp;list=PLC438BC589A922C9B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מקורות לא ממופים</vt:lpstr>
      <vt:lpstr>Rotation Using Matrices </vt:lpstr>
      <vt:lpstr>Identify Basic Transformations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מקורות לא ממופים</dc:title>
  <dc:creator>MPFM-Team</dc:creator>
  <cp:lastModifiedBy>MPFM-Team</cp:lastModifiedBy>
  <cp:revision>5</cp:revision>
  <dcterms:created xsi:type="dcterms:W3CDTF">2016-04-13T19:28:49Z</dcterms:created>
  <dcterms:modified xsi:type="dcterms:W3CDTF">2016-04-13T19:32:30Z</dcterms:modified>
</cp:coreProperties>
</file>