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7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5CBB-E8A6-4102-A872-ADE30432BBDB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CF50-B032-4BC4-9E13-230EC22E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שאלות ותשובות מתוך הספר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2000" dirty="0" smtClean="0"/>
              <a:t>3.1</a:t>
            </a:r>
            <a:r>
              <a:rPr lang="en-US" sz="2000" dirty="0" smtClean="0"/>
              <a:t>.a</a:t>
            </a:r>
            <a:r>
              <a:rPr lang="he-IL" sz="2000" dirty="0" smtClean="0"/>
              <a:t/>
            </a:r>
            <a:br>
              <a:rPr lang="he-IL" sz="2000" dirty="0" smtClean="0"/>
            </a:br>
            <a:r>
              <a:rPr lang="en-US" sz="2000" dirty="0" smtClean="0"/>
              <a:t>'Find the titles of courses in the Comp. Sci. department that have 3</a:t>
            </a:r>
            <a:r>
              <a:rPr lang="he-IL" sz="2000" dirty="0" smtClean="0"/>
              <a:t> </a:t>
            </a:r>
            <a:r>
              <a:rPr lang="en-US" sz="2000" dirty="0" smtClean="0"/>
              <a:t>'credits.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course</a:t>
            </a:r>
          </a:p>
          <a:p>
            <a:pPr marL="0" indent="0">
              <a:buNone/>
            </a:pPr>
            <a:r>
              <a:rPr lang="en-US" dirty="0" smtClean="0"/>
              <a:t> natural join department</a:t>
            </a:r>
          </a:p>
          <a:p>
            <a:pPr marL="0" indent="0">
              <a:buNone/>
            </a:pPr>
            <a:r>
              <a:rPr lang="en-US" dirty="0" smtClean="0"/>
              <a:t> where credits = 3 and dept_id = '2'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3.1</a:t>
            </a:r>
            <a:r>
              <a:rPr lang="en-US" sz="1800" dirty="0" smtClean="0"/>
              <a:t>.b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'Find the IDs of all students who were taught by an instructor named</a:t>
            </a:r>
            <a:br>
              <a:rPr lang="en-US" sz="1800" dirty="0" smtClean="0"/>
            </a:br>
            <a:r>
              <a:rPr lang="en-US" sz="1800" dirty="0" smtClean="0"/>
              <a:t>'</a:t>
            </a:r>
            <a:r>
              <a:rPr lang="en-US" sz="1800" dirty="0" err="1" smtClean="0"/>
              <a:t>Srinivasan</a:t>
            </a:r>
            <a:r>
              <a:rPr lang="en-US" sz="1800" dirty="0" smtClean="0"/>
              <a:t>; make sure there are no duplicates in the result.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* from takes where  course_id  = some </a:t>
            </a:r>
          </a:p>
          <a:p>
            <a:pPr marL="0" indent="0">
              <a:buNone/>
            </a:pPr>
            <a:r>
              <a:rPr lang="en-US" sz="2400" dirty="0" smtClean="0"/>
              <a:t>(select course_id from teaches </a:t>
            </a:r>
          </a:p>
          <a:p>
            <a:pPr marL="0" indent="0">
              <a:buNone/>
            </a:pPr>
            <a:r>
              <a:rPr lang="en-US" sz="2400" dirty="0" smtClean="0"/>
              <a:t>natural join instructor</a:t>
            </a:r>
          </a:p>
          <a:p>
            <a:pPr marL="0" indent="0">
              <a:buNone/>
            </a:pPr>
            <a:r>
              <a:rPr lang="en-US" sz="2400" dirty="0" smtClean="0"/>
              <a:t>where instructor.name = '</a:t>
            </a:r>
            <a:r>
              <a:rPr lang="en-US" sz="2400" dirty="0" err="1" smtClean="0"/>
              <a:t>Srinivasan</a:t>
            </a:r>
            <a:r>
              <a:rPr lang="en-US" sz="2400" dirty="0" smtClean="0"/>
              <a:t>')</a:t>
            </a:r>
            <a:endParaRPr lang="he-IL" sz="2400" dirty="0" smtClean="0"/>
          </a:p>
          <a:p>
            <a:pPr marL="0" indent="0" algn="r" rtl="1">
              <a:buNone/>
            </a:pPr>
            <a:r>
              <a:rPr lang="he-IL" sz="1400" dirty="0" smtClean="0"/>
              <a:t>שיניתי ל שם </a:t>
            </a:r>
            <a:r>
              <a:rPr lang="he-IL" sz="1400" dirty="0" smtClean="0"/>
              <a:t> </a:t>
            </a:r>
            <a:r>
              <a:rPr lang="en-US" sz="1400" dirty="0" smtClean="0"/>
              <a:t>Srinivasan</a:t>
            </a:r>
            <a:r>
              <a:rPr lang="he-IL" sz="1400" dirty="0" smtClean="0"/>
              <a:t> </a:t>
            </a:r>
            <a:r>
              <a:rPr lang="he-IL" sz="1400" dirty="0" smtClean="0"/>
              <a:t>מכיוון שהוא מלמד יותר קורסים ואז נוכל לראות באמת את חוזק השאילתה.</a:t>
            </a:r>
          </a:p>
          <a:p>
            <a:pPr marL="0" indent="0" algn="r" rtl="1">
              <a:buNone/>
            </a:pPr>
            <a:r>
              <a:rPr lang="he-IL" sz="1400" dirty="0" smtClean="0"/>
              <a:t>הפתרון הוא בכיוןן של </a:t>
            </a:r>
            <a:r>
              <a:rPr lang="en-US" sz="1400" dirty="0" smtClean="0"/>
              <a:t>sub query </a:t>
            </a:r>
            <a:r>
              <a:rPr lang="he-IL" sz="1400" dirty="0" smtClean="0"/>
              <a:t> כאשר ה </a:t>
            </a:r>
            <a:r>
              <a:rPr lang="en-US" sz="1400" dirty="0" smtClean="0"/>
              <a:t>inner query </a:t>
            </a:r>
            <a:r>
              <a:rPr lang="he-IL" sz="1400" dirty="0" smtClean="0"/>
              <a:t> מחזיר לנו </a:t>
            </a:r>
            <a:r>
              <a:rPr lang="en-US" sz="1400" dirty="0" smtClean="0"/>
              <a:t>relation </a:t>
            </a:r>
            <a:r>
              <a:rPr lang="he-IL" sz="1400" dirty="0" smtClean="0"/>
              <a:t> חדש </a:t>
            </a:r>
          </a:p>
          <a:p>
            <a:pPr marL="0" indent="0" algn="r" rtl="1">
              <a:buNone/>
            </a:pPr>
            <a:r>
              <a:rPr lang="he-IL" sz="1400" dirty="0" smtClean="0"/>
              <a:t>שמראה איזה קורסים מלמד המרצה </a:t>
            </a:r>
            <a:r>
              <a:rPr lang="en-US" sz="1400" dirty="0" smtClean="0"/>
              <a:t>Srinivasan</a:t>
            </a:r>
            <a:endParaRPr lang="he-IL" sz="1400" dirty="0" smtClean="0"/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סך כל הקורסים של הסטודנטים נמצאים בטבלת </a:t>
            </a:r>
            <a:r>
              <a:rPr lang="en-US" sz="1400" dirty="0" smtClean="0"/>
              <a:t>teaches</a:t>
            </a:r>
            <a:r>
              <a:rPr lang="he-IL" sz="1400" dirty="0" smtClean="0"/>
              <a:t> ולכן אנחנו צריכים לבצע </a:t>
            </a:r>
          </a:p>
          <a:p>
            <a:pPr marL="0" indent="0" algn="r" rtl="1">
              <a:buNone/>
            </a:pPr>
            <a:r>
              <a:rPr lang="he-IL" sz="1400" dirty="0" smtClean="0"/>
              <a:t>חיתוך מתאים על ידי </a:t>
            </a:r>
            <a:r>
              <a:rPr lang="en-US" sz="1400" dirty="0" smtClean="0"/>
              <a:t>some </a:t>
            </a:r>
            <a:r>
              <a:rPr lang="he-IL" sz="1400" dirty="0" smtClean="0"/>
              <a:t> אשר יבדוק כל סטודנט האם הוא מופיע בטבלה הפנימית.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1657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6400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0896"/>
              </p:ext>
            </p:extLst>
          </p:nvPr>
        </p:nvGraphicFramePr>
        <p:xfrm>
          <a:off x="6324600" y="1524000"/>
          <a:ext cx="23622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</a:tblGrid>
              <a:tr h="165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student.name from takes natural join student  where  course_id  = some </a:t>
                      </a:r>
                    </a:p>
                    <a:p>
                      <a:r>
                        <a:rPr lang="en-US" sz="1400" dirty="0" smtClean="0"/>
                        <a:t>(select course_id from teaches </a:t>
                      </a:r>
                    </a:p>
                    <a:p>
                      <a:r>
                        <a:rPr lang="en-US" sz="1400" dirty="0" smtClean="0"/>
                        <a:t>natural join instructor</a:t>
                      </a:r>
                    </a:p>
                    <a:p>
                      <a:r>
                        <a:rPr lang="en-US" sz="1400" dirty="0" smtClean="0"/>
                        <a:t>where instructor.name = 'Srinivasan')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3.11.a</a:t>
            </a:r>
            <a:br>
              <a:rPr lang="en-US" sz="1400" dirty="0" smtClean="0"/>
            </a:br>
            <a:r>
              <a:rPr lang="en-US" sz="1400" dirty="0" smtClean="0"/>
              <a:t>Find the names of all students who have taken at least one Comp. Sci.</a:t>
            </a:r>
            <a:br>
              <a:rPr lang="en-US" sz="1400" dirty="0" smtClean="0"/>
            </a:br>
            <a:r>
              <a:rPr lang="en-US" sz="1400" dirty="0" smtClean="0"/>
              <a:t>course; make sure there are no duplicate names in the result.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with xx (value) as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 smtClean="0"/>
              <a:t>select course_id from course where dept_id = '2'  </a:t>
            </a:r>
          </a:p>
          <a:p>
            <a:pPr marL="0" indent="0">
              <a:buNone/>
            </a:pP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select course_id from xx, takes where course_id  = (xx.value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select course_id from takes where course_id  = some (select course_id from course where dept_id = '2'  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66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1600" dirty="0" smtClean="0"/>
              <a:t>3</a:t>
            </a:r>
            <a:r>
              <a:rPr lang="en-US" sz="1600" dirty="0" smtClean="0"/>
              <a:t>.11.b</a:t>
            </a:r>
            <a:r>
              <a:rPr lang="he-IL" sz="1600" dirty="0" smtClean="0"/>
              <a:t/>
            </a:r>
            <a:br>
              <a:rPr lang="he-IL" sz="1600" dirty="0" smtClean="0"/>
            </a:br>
            <a:r>
              <a:rPr lang="en-US" sz="1600" dirty="0" smtClean="0"/>
              <a:t>b. Find the IDs and names of all students who have not taken any course</a:t>
            </a:r>
            <a:br>
              <a:rPr lang="en-US" sz="1600" dirty="0" smtClean="0"/>
            </a:br>
            <a:r>
              <a:rPr lang="en-US" sz="1600" dirty="0" smtClean="0"/>
              <a:t>offering before Spring 2009.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 student_id , name, takes.semester,  takes.year from student </a:t>
            </a:r>
          </a:p>
          <a:p>
            <a:pPr marL="0" indent="0">
              <a:buNone/>
            </a:pPr>
            <a:r>
              <a:rPr lang="en-US" sz="2000" dirty="0" smtClean="0"/>
              <a:t>natural join takes </a:t>
            </a:r>
          </a:p>
          <a:p>
            <a:pPr marL="0" indent="0">
              <a:buNone/>
            </a:pPr>
            <a:r>
              <a:rPr lang="en-US" sz="2000" dirty="0" smtClean="0"/>
              <a:t>where   year &lt;= 2009 and semester in ('Fall‘ , ‘Winter’)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 like the natural join because it save code and time in the join statement.</a:t>
            </a:r>
          </a:p>
          <a:p>
            <a:pPr marL="0" indent="0">
              <a:buNone/>
            </a:pPr>
            <a:r>
              <a:rPr lang="en-US" sz="2000" dirty="0" smtClean="0"/>
              <a:t>I used here the in statement to select the Fall and Winter if exists.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Fall and Winter comes before spring of 2009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02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3.11.c</a:t>
            </a:r>
            <a:br>
              <a:rPr lang="en-US" sz="1600" dirty="0" smtClean="0"/>
            </a:br>
            <a:r>
              <a:rPr lang="en-US" sz="1600" dirty="0" smtClean="0"/>
              <a:t>For each department, find the maximum salary of instructors in that</a:t>
            </a:r>
            <a:br>
              <a:rPr lang="en-US" sz="1600" dirty="0" smtClean="0"/>
            </a:br>
            <a:r>
              <a:rPr lang="en-US" sz="1600" dirty="0" smtClean="0"/>
              <a:t>department. You may assume that every department has at least one instructor.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4.1.a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a. Display a list of all instructors, showing their ID, name, and the number of sections that they have taught. Make sure to show the number</a:t>
            </a:r>
            <a:br>
              <a:rPr lang="en-US" sz="1100" dirty="0" smtClean="0"/>
            </a:br>
            <a:r>
              <a:rPr lang="en-US" sz="1100" dirty="0" smtClean="0"/>
              <a:t>of sections as 0 for instructors who have not taught any section. Your query should use an outer join, and should not use scalar sub queries.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7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4.1.b</a:t>
            </a:r>
            <a:br>
              <a:rPr lang="en-US" sz="2000" smtClean="0"/>
            </a:br>
            <a:r>
              <a:rPr lang="en-US" sz="2000" dirty="0" smtClean="0"/>
              <a:t>Write the same query as above, but using a scalar subquery, without</a:t>
            </a:r>
            <a:br>
              <a:rPr lang="en-US" sz="2000" dirty="0" smtClean="0"/>
            </a:br>
            <a:r>
              <a:rPr lang="en-US" sz="2000" dirty="0" smtClean="0"/>
              <a:t>outerjoin.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259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20277 מערכות בסיסי-נתונים‏ 4 נקודות זכות ברמה רגילה</vt:lpstr>
      <vt:lpstr>3.1.a 'Find the titles of courses in the Comp. Sci. department that have 3 'credits.</vt:lpstr>
      <vt:lpstr>3.1.b 'Find the IDs of all students who were taught by an instructor named 'Srinivasan; make sure there are no duplicates in the result.</vt:lpstr>
      <vt:lpstr>3.11.a Find the names of all students who have taken at least one Comp. Sci. course; make sure there are no duplicate names in the result.</vt:lpstr>
      <vt:lpstr>3.11.b b. Find the IDs and names of all students who have not taken any course offering before Spring 2009.</vt:lpstr>
      <vt:lpstr>3.11.c For each department, find the maximum salary of instructors in that department. You may assume that every department has at least one instructor.</vt:lpstr>
      <vt:lpstr>4.1.a a. Display a list of all instructors, showing their ID, name, and the number of sections that they have taught. Make sure to show the number of sections as 0 for instructors who have not taught any section. Your query should use an outer join, and should not use scalar sub queries.</vt:lpstr>
      <vt:lpstr>4.1.b Write the same query as above, but using a scalar subquery, without outerjoin.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45</cp:revision>
  <dcterms:created xsi:type="dcterms:W3CDTF">2016-04-30T18:45:09Z</dcterms:created>
  <dcterms:modified xsi:type="dcterms:W3CDTF">2016-04-30T21:38:08Z</dcterms:modified>
</cp:coreProperties>
</file>