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A07-6666-44D5-90A2-7D171192F59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C70F-111E-4C10-AB79-A46884986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A07-6666-44D5-90A2-7D171192F59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C70F-111E-4C10-AB79-A46884986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A07-6666-44D5-90A2-7D171192F59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C70F-111E-4C10-AB79-A46884986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2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A07-6666-44D5-90A2-7D171192F59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C70F-111E-4C10-AB79-A46884986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A07-6666-44D5-90A2-7D171192F59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C70F-111E-4C10-AB79-A46884986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5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A07-6666-44D5-90A2-7D171192F59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C70F-111E-4C10-AB79-A46884986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3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A07-6666-44D5-90A2-7D171192F59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C70F-111E-4C10-AB79-A46884986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9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A07-6666-44D5-90A2-7D171192F59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C70F-111E-4C10-AB79-A46884986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0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A07-6666-44D5-90A2-7D171192F59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C70F-111E-4C10-AB79-A46884986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A07-6666-44D5-90A2-7D171192F59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C70F-111E-4C10-AB79-A46884986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A07-6666-44D5-90A2-7D171192F59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C70F-111E-4C10-AB79-A46884986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9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0A07-6666-44D5-90A2-7D171192F59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C70F-111E-4C10-AB79-A46884986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9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 smtClean="0"/>
              <a:t>20277 מערכות בסיסי-נתונים‏</a:t>
            </a:r>
            <a:br>
              <a:rPr lang="he-IL" b="1" dirty="0" smtClean="0"/>
            </a:br>
            <a:r>
              <a:rPr lang="he-IL" b="1" dirty="0" smtClean="0"/>
              <a:t>4 נקודות זכות ברמה רגילה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</a:p>
          <a:p>
            <a:r>
              <a:rPr lang="en-US" dirty="0" smtClean="0"/>
              <a:t>Advanced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0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נושאים בפרק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how to access SQL from a general-purpose programming language</a:t>
            </a:r>
            <a:endParaRPr lang="he-IL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describe how procedural code can be executed within the</a:t>
            </a:r>
            <a:r>
              <a:rPr lang="he-IL" sz="1800" dirty="0" smtClean="0"/>
              <a:t> </a:t>
            </a:r>
            <a:r>
              <a:rPr lang="en-US" sz="1800" dirty="0" smtClean="0"/>
              <a:t>database</a:t>
            </a:r>
            <a:r>
              <a:rPr lang="he-IL" sz="1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triggers, which can be used to specify actions</a:t>
            </a:r>
            <a:endParaRPr lang="he-IL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recursive queries</a:t>
            </a:r>
            <a:endParaRPr lang="he-IL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advanced aggregation features supported by SQL.</a:t>
            </a:r>
            <a:endParaRPr lang="he-IL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analytic processing (OLAP) systems</a:t>
            </a:r>
            <a:endParaRPr lang="he-IL" sz="180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831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20277 מערכות בסיסי-נתונים‏ 4 נקודות זכות ברמה רגילה</vt:lpstr>
      <vt:lpstr>נושאים בפרק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20277 מערכות בסיסי-נתונים‏ 4 נקודות זכות ברמה רגילה</dc:title>
  <dc:creator>MPFM-Team</dc:creator>
  <cp:lastModifiedBy>MPFM-Team</cp:lastModifiedBy>
  <cp:revision>10</cp:revision>
  <dcterms:created xsi:type="dcterms:W3CDTF">2016-04-27T15:36:47Z</dcterms:created>
  <dcterms:modified xsi:type="dcterms:W3CDTF">2016-04-27T15:40:54Z</dcterms:modified>
</cp:coreProperties>
</file>