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3D70-7B47-47E7-8A63-4D3E4C7F598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7D6B-EFBD-4835-9142-975E5D2E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.wikipedia.org/wiki/%D7%A1%D7%99%D7%9E%D7%95%D7%9F_%D7%9E%D7%AA%D7%9E%D7%98%D7%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.wikipedia.org/wiki/%D7%A1%D7%99%D7%9E%D7%95%D7%9F_%D7%9E%D7%AA%D7%9E%D7%98%D7%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Tuple 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Find all students who have taken all courses offered in the Biology department.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select * from takes where course_id = some (select course_id from course where dept_id='1')</a:t>
            </a:r>
          </a:p>
          <a:p>
            <a:pPr marL="0" indent="0">
              <a:buNone/>
            </a:pPr>
            <a:r>
              <a:rPr lang="en-US" sz="1400" dirty="0" smtClean="0"/>
              <a:t>We introduce the “for all” construct, denoted by ∀.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{t | ∃ r ∈ student (r[ID] = t[ID]) ∧</a:t>
            </a:r>
          </a:p>
          <a:p>
            <a:pPr marL="0" indent="0">
              <a:buNone/>
            </a:pPr>
            <a:r>
              <a:rPr lang="en-US" sz="1400" dirty="0" smtClean="0"/>
              <a:t>( ∀ u ∈ course (u[dept_name] = “ Biology” ⇒</a:t>
            </a:r>
          </a:p>
          <a:p>
            <a:pPr marL="0" indent="0">
              <a:buNone/>
            </a:pPr>
            <a:r>
              <a:rPr lang="en-US" sz="1400" dirty="0" smtClean="0"/>
              <a:t>∃ s ∈ takes (t[ID] = s[ID]</a:t>
            </a:r>
          </a:p>
          <a:p>
            <a:pPr marL="0" indent="0">
              <a:buNone/>
            </a:pPr>
            <a:r>
              <a:rPr lang="en-US" sz="1400" dirty="0" smtClean="0"/>
              <a:t>∧ s[course id] = u[course id]))}</a:t>
            </a:r>
          </a:p>
          <a:p>
            <a:pPr marL="0" indent="0" algn="r" rtl="1">
              <a:buNone/>
            </a:pPr>
            <a:r>
              <a:rPr lang="he-IL" sz="1400" dirty="0" smtClean="0"/>
              <a:t>הקושי בכתיבה היא איך קוראים את זה בכלל: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In English, we interpret this expression as “The set of all students (that is, (ID)</a:t>
            </a:r>
          </a:p>
          <a:p>
            <a:pPr marL="0" indent="0">
              <a:buNone/>
            </a:pPr>
            <a:r>
              <a:rPr lang="en-US" sz="1400" dirty="0" smtClean="0"/>
              <a:t>tuples t) such that, for </a:t>
            </a:r>
            <a:r>
              <a:rPr lang="en-US" sz="1400" dirty="0" smtClean="0">
                <a:solidFill>
                  <a:schemeClr val="accent2"/>
                </a:solidFill>
              </a:rPr>
              <a:t>all</a:t>
            </a:r>
            <a:r>
              <a:rPr lang="en-US" sz="1400" dirty="0" smtClean="0"/>
              <a:t> tuples u in the course relation, if the value of u on attribute</a:t>
            </a:r>
          </a:p>
          <a:p>
            <a:pPr marL="0" indent="0">
              <a:buNone/>
            </a:pPr>
            <a:r>
              <a:rPr lang="en-US" sz="1400" dirty="0" smtClean="0"/>
              <a:t>dept_name is ’Biology’, then there exists a tuple in the takes relation that includes</a:t>
            </a:r>
          </a:p>
          <a:p>
            <a:pPr marL="0" indent="0">
              <a:buNone/>
            </a:pPr>
            <a:r>
              <a:rPr lang="en-US" sz="1400" dirty="0" smtClean="0"/>
              <a:t>the student ID and the course id.”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405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6.2 The Tuple Relational Calculus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תחשיב יחסים לפי שורות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nonprocedural query language.</a:t>
            </a:r>
          </a:p>
          <a:p>
            <a:r>
              <a:rPr lang="en-US" dirty="0" smtClean="0"/>
              <a:t>{t | P(t)}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כדאי לשנן טוב טוב את הסימונים המתמטיים</a:t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https://he.wikipedia.org/wiki/%D7%A1%D7%99%D7%9E%D7%95%D7%9F_%D7%9E%D7%AA%D7%9E%D7%98%D7%99</a:t>
            </a:r>
            <a:endParaRPr lang="he-IL" sz="1200" dirty="0" smtClean="0"/>
          </a:p>
          <a:p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9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hlinkClick r:id="rId2"/>
              </a:rPr>
              <a:t>סימונים מתורת הקבוצות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6102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73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סימונים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176463"/>
            <a:ext cx="74676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{t | P(t)}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Set of all tuples t such that | Predicate P is true for P</a:t>
            </a:r>
          </a:p>
          <a:p>
            <a:r>
              <a:rPr lang="en-US" sz="2400" dirty="0" smtClean="0"/>
              <a:t>we use t[A] to denote the value of tuple t on attribute A</a:t>
            </a:r>
          </a:p>
          <a:p>
            <a:pPr algn="r" rtl="1"/>
            <a:r>
              <a:rPr lang="he-IL" sz="2400" dirty="0" smtClean="0"/>
              <a:t>יש שרושמים גם </a:t>
            </a:r>
            <a:r>
              <a:rPr lang="en-US" sz="2400" dirty="0" smtClean="0"/>
              <a:t>t.A </a:t>
            </a:r>
            <a:r>
              <a:rPr lang="he-IL" sz="2400" dirty="0" smtClean="0"/>
              <a:t> ל </a:t>
            </a:r>
            <a:r>
              <a:rPr lang="en-US" sz="2400" dirty="0" smtClean="0"/>
              <a:t>value of tuple t</a:t>
            </a:r>
          </a:p>
          <a:p>
            <a:r>
              <a:rPr lang="en-US" sz="2400" dirty="0" smtClean="0"/>
              <a:t>use t ∈ r to denote that tuple t is in relation 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89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{t | t ∈ instructor ∧ t[</a:t>
            </a:r>
            <a:r>
              <a:rPr lang="fr-FR" dirty="0" err="1" smtClean="0"/>
              <a:t>salary</a:t>
            </a:r>
            <a:r>
              <a:rPr lang="fr-FR" dirty="0" smtClean="0"/>
              <a:t>] &gt; 80000}</a:t>
            </a:r>
            <a:br>
              <a:rPr lang="fr-FR" dirty="0" smtClean="0"/>
            </a:br>
            <a:r>
              <a:rPr lang="he-IL" dirty="0" smtClean="0"/>
              <a:t>איך קורים את זה בעברית ואנגלית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 smtClean="0"/>
              <a:t>Find all fields for instructors whose salary is greater than $80,000</a:t>
            </a:r>
            <a:endParaRPr lang="en-US" sz="1400" dirty="0"/>
          </a:p>
          <a:p>
            <a:pPr marL="0" indent="0" algn="r" rtl="1">
              <a:buNone/>
            </a:pPr>
            <a:r>
              <a:rPr lang="he-IL" sz="1400" dirty="0" smtClean="0"/>
              <a:t>כתיבה זו מחזירה את כל השדות של הרשומה </a:t>
            </a:r>
            <a:r>
              <a:rPr lang="en-US" sz="1400" dirty="0" smtClean="0"/>
              <a:t>t </a:t>
            </a:r>
            <a:r>
              <a:rPr lang="he-IL" sz="1400" dirty="0" smtClean="0"/>
              <a:t>  כאשר ה </a:t>
            </a:r>
            <a:r>
              <a:rPr lang="en-US" sz="1400" dirty="0" smtClean="0"/>
              <a:t>salary &gt; 80000</a:t>
            </a:r>
          </a:p>
          <a:p>
            <a:pPr marL="0" indent="0" algn="r" rtl="1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dirty="0" smtClean="0"/>
              <a:t>Set of all tuple t such that  t  in relation instructor and   salary attribute &gt; 80000</a:t>
            </a:r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35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he-IL" dirty="0" smtClean="0"/>
              <a:t>נניח שרוצים רק את ה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    {t | ∃ s ∈ instructor (t[ID] = s[ID]∧ s[salary] &gt; 80000)}</a:t>
            </a:r>
          </a:p>
          <a:p>
            <a:r>
              <a:rPr lang="en-US" dirty="0" smtClean="0"/>
              <a:t>∃</a:t>
            </a:r>
            <a:r>
              <a:rPr lang="he-IL" dirty="0" smtClean="0"/>
              <a:t>     </a:t>
            </a:r>
            <a:r>
              <a:rPr lang="en-US" dirty="0" smtClean="0"/>
              <a:t>   means “there exists”   </a:t>
            </a:r>
            <a:r>
              <a:rPr lang="he-IL" dirty="0" smtClean="0"/>
              <a:t>קיים </a:t>
            </a:r>
          </a:p>
          <a:p>
            <a:r>
              <a:rPr lang="he-IL" dirty="0" smtClean="0"/>
              <a:t>|</a:t>
            </a:r>
            <a:r>
              <a:rPr lang="en-US" dirty="0" smtClean="0"/>
              <a:t>   such that   </a:t>
            </a:r>
            <a:r>
              <a:rPr lang="he-IL" dirty="0" smtClean="0"/>
              <a:t> כך ש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set of all tuples t such that  there exists a tuple s in relation instructor for which the value of t and s for the attribute ID are equal and the value of s for the salary is greater then 80000</a:t>
            </a:r>
          </a:p>
          <a:p>
            <a:pPr marL="0" indent="0" algn="r" rtl="1">
              <a:buNone/>
            </a:pPr>
            <a:endParaRPr lang="en-US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21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two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“Find the names of all instructors whose department is in the Watson building.”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{t | ∃ s ∈ instructor (t[name] = s[name]</a:t>
            </a:r>
          </a:p>
          <a:p>
            <a:pPr marL="0" indent="0">
              <a:buNone/>
            </a:pPr>
            <a:r>
              <a:rPr lang="en-US" sz="1600" dirty="0" smtClean="0"/>
              <a:t>∧ ∃ u ∈ department (u[</a:t>
            </a:r>
            <a:r>
              <a:rPr lang="en-US" sz="1600" dirty="0" err="1" smtClean="0"/>
              <a:t>dept</a:t>
            </a:r>
            <a:r>
              <a:rPr lang="en-US" sz="1600" dirty="0" smtClean="0"/>
              <a:t> name] = s[</a:t>
            </a:r>
            <a:r>
              <a:rPr lang="en-US" sz="1600" dirty="0" err="1" smtClean="0"/>
              <a:t>dept</a:t>
            </a:r>
            <a:r>
              <a:rPr lang="en-US" sz="1600" dirty="0" smtClean="0"/>
              <a:t> name]</a:t>
            </a:r>
          </a:p>
          <a:p>
            <a:pPr marL="0" indent="0">
              <a:buNone/>
            </a:pPr>
            <a:r>
              <a:rPr lang="en-US" sz="1600" dirty="0" smtClean="0"/>
              <a:t>∧ u[building] = “Watson”))}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 smtClean="0"/>
              <a:t>To find the set of all courses taught in the Fall 2009 semester, the Spring 2010</a:t>
            </a:r>
            <a:r>
              <a:rPr lang="he-IL" sz="1600" dirty="0" smtClean="0"/>
              <a:t> </a:t>
            </a:r>
            <a:r>
              <a:rPr lang="en-US" sz="1600" dirty="0" smtClean="0"/>
              <a:t>semester, or both</a:t>
            </a:r>
            <a:r>
              <a:rPr lang="he-IL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 err="1" smtClean="0"/>
              <a:t>Sql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select ID from section where semester = 'Fall' and year = 2009 union distinct</a:t>
            </a:r>
          </a:p>
          <a:p>
            <a:pPr marL="0" indent="0">
              <a:buNone/>
            </a:pPr>
            <a:r>
              <a:rPr lang="en-US" sz="1600" dirty="0" smtClean="0"/>
              <a:t>select ID from section where semester = 'Spring' and year = 2010</a:t>
            </a:r>
            <a:endParaRPr lang="en-US" sz="1600" dirty="0"/>
          </a:p>
          <a:p>
            <a:pPr marL="0" indent="0">
              <a:buNone/>
            </a:pPr>
            <a:endParaRPr lang="he-IL" sz="1600" dirty="0" smtClean="0"/>
          </a:p>
          <a:p>
            <a:pPr marL="0" indent="0">
              <a:buNone/>
            </a:pPr>
            <a:r>
              <a:rPr lang="en-US" sz="1600" dirty="0" smtClean="0"/>
              <a:t>{t | ∃ s ∈ section (t[course id] = s[course id])</a:t>
            </a:r>
          </a:p>
          <a:p>
            <a:pPr marL="0" indent="0">
              <a:buNone/>
            </a:pPr>
            <a:r>
              <a:rPr lang="en-US" sz="1600" dirty="0" smtClean="0"/>
              <a:t>∧ s[semester ] = “Fall” ∧ s[year ] = 2009)}</a:t>
            </a:r>
          </a:p>
          <a:p>
            <a:pPr marL="0" indent="0">
              <a:buNone/>
            </a:pPr>
            <a:r>
              <a:rPr lang="en-US" sz="1600" dirty="0" smtClean="0"/>
              <a:t>∨      // Or operation , the union</a:t>
            </a:r>
          </a:p>
          <a:p>
            <a:pPr marL="0" indent="0">
              <a:buNone/>
            </a:pPr>
            <a:r>
              <a:rPr lang="en-US" sz="1600" dirty="0" smtClean="0"/>
              <a:t> ∃ u ∈ section (u[course id] = t[course id])}</a:t>
            </a:r>
          </a:p>
          <a:p>
            <a:pPr marL="0" indent="0">
              <a:buNone/>
            </a:pPr>
            <a:r>
              <a:rPr lang="en-US" sz="1600" dirty="0" smtClean="0"/>
              <a:t>∧ u[semester ] = “Spring” ∧ u[year ] = 2010)}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220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554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20277 מערכות בסיסי-נתונים‏ 4 נקודות זכות ברמה רגילה</vt:lpstr>
      <vt:lpstr>6.2 The Tuple Relational Calculus תחשיב יחסים לפי שורות</vt:lpstr>
      <vt:lpstr> כדאי לשנן טוב טוב את הסימונים המתמטיים </vt:lpstr>
      <vt:lpstr>סימונים מתורת הקבוצות</vt:lpstr>
      <vt:lpstr>סימונים נוספים</vt:lpstr>
      <vt:lpstr>{t | P(t)}</vt:lpstr>
      <vt:lpstr>{t | t ∈ instructor ∧ t[salary] &gt; 80000} איך קורים את זה בעברית ואנגלית</vt:lpstr>
      <vt:lpstr>IDנניח שרוצים רק את ה </vt:lpstr>
      <vt:lpstr>Working on two relations</vt:lpstr>
      <vt:lpstr>Find all students who have taken all courses offered in the Biology department.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80</cp:revision>
  <dcterms:created xsi:type="dcterms:W3CDTF">2016-05-02T08:39:25Z</dcterms:created>
  <dcterms:modified xsi:type="dcterms:W3CDTF">2016-05-03T10:43:43Z</dcterms:modified>
</cp:coreProperties>
</file>