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E0B9-7E8B-4CC8-8D17-E667E9DA1F6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EC91-A946-4729-B220-038C7A63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8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E0B9-7E8B-4CC8-8D17-E667E9DA1F6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EC91-A946-4729-B220-038C7A63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6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E0B9-7E8B-4CC8-8D17-E667E9DA1F6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EC91-A946-4729-B220-038C7A63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E0B9-7E8B-4CC8-8D17-E667E9DA1F6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EC91-A946-4729-B220-038C7A63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1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E0B9-7E8B-4CC8-8D17-E667E9DA1F6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EC91-A946-4729-B220-038C7A63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E0B9-7E8B-4CC8-8D17-E667E9DA1F6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EC91-A946-4729-B220-038C7A63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0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E0B9-7E8B-4CC8-8D17-E667E9DA1F6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EC91-A946-4729-B220-038C7A63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4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E0B9-7E8B-4CC8-8D17-E667E9DA1F6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EC91-A946-4729-B220-038C7A63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3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E0B9-7E8B-4CC8-8D17-E667E9DA1F6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EC91-A946-4729-B220-038C7A63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6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E0B9-7E8B-4CC8-8D17-E667E9DA1F6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EC91-A946-4729-B220-038C7A63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E0B9-7E8B-4CC8-8D17-E667E9DA1F6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EC91-A946-4729-B220-038C7A63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7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FE0B9-7E8B-4CC8-8D17-E667E9DA1F6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9EC91-A946-4729-B220-038C7A63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9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-V71TwkfSt1-643cfB0ku4yzkzbag_zo" TargetMode="External"/><Relationship Id="rId7" Type="http://schemas.openxmlformats.org/officeDocument/2006/relationships/hyperlink" Target="https://he.wikibooks.org/wiki/%D7%90%D7%95%D7%98%D7%95%D7%9E%D7%98%D7%99%D7%9D_%D7%95%D7%A9%D7%A4%D7%95%D7%AA_%D7%A4%D7%95%D7%A8%D7%9E%D7%9C%D7%99%D7%95%D7%AA/%D7%A9%D7%A4%D7%95%D7%AA_%D7%A4%D7%95%D7%A8%D7%9E%D7%9C%D7%99%D7%95%D7%AA" TargetMode="External"/><Relationship Id="rId2" Type="http://schemas.openxmlformats.org/officeDocument/2006/relationships/hyperlink" Target="https://www.youtube.com/watch?v=6yh3FLKgAGQ&amp;list=PLwiR1EtuZ85ZVOAMerPSxEtGN8BaTzD-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utomata.eitan.ac.il/indexaut.php?page=0002&amp;width=1280&amp;height=1024" TargetMode="External"/><Relationship Id="rId5" Type="http://schemas.openxmlformats.org/officeDocument/2006/relationships/hyperlink" Target="http://www.studenteen.org/automata.pdf" TargetMode="External"/><Relationship Id="rId4" Type="http://schemas.openxmlformats.org/officeDocument/2006/relationships/hyperlink" Target="https://www.youtube.com/watch?v=FNyRkNzOFX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אוטומטים ושפות פורמליות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Automata and formal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9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פרטים על הקורס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752600"/>
            <a:ext cx="36671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443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חומר הלימוד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133600"/>
            <a:ext cx="40005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54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מושגים בסיסיים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en-US" b="1" dirty="0" smtClean="0">
                <a:latin typeface="Agency FB"/>
              </a:rPr>
              <a:t>      -  </a:t>
            </a:r>
            <a:r>
              <a:rPr lang="en-US" dirty="0" smtClean="0"/>
              <a:t>∑ </a:t>
            </a:r>
            <a:r>
              <a:rPr lang="he-IL" dirty="0" smtClean="0"/>
              <a:t>היא קבוצה סופית לא ריקה של אותיות     סימנים  או </a:t>
            </a:r>
            <a:r>
              <a:rPr lang="he-IL" dirty="0" smtClean="0"/>
              <a:t>תווים.</a:t>
            </a:r>
            <a:endParaRPr lang="en-US" dirty="0" smtClean="0"/>
          </a:p>
          <a:p>
            <a:pPr marL="0" indent="0" algn="r" rtl="1">
              <a:buNone/>
            </a:pPr>
            <a:r>
              <a:rPr lang="en-US" dirty="0" smtClean="0"/>
              <a:t>W</a:t>
            </a:r>
            <a:r>
              <a:rPr lang="he-IL" dirty="0" smtClean="0"/>
              <a:t> -  רצף סופי של אותיות מהקבוצה.</a:t>
            </a:r>
          </a:p>
          <a:p>
            <a:pPr marL="0" indent="0" algn="r" rtl="1">
              <a:buNone/>
            </a:pPr>
            <a:r>
              <a:rPr lang="he-IL" sz="1800" dirty="0"/>
              <a:t> </a:t>
            </a:r>
            <a:r>
              <a:rPr lang="he-IL" sz="1800" dirty="0" smtClean="0"/>
              <a:t>             אם מילה מכילה רק אותיות מהקבוצה או מהאלפבית נהוג לומר </a:t>
            </a:r>
            <a:r>
              <a:rPr lang="he-IL" sz="1800" smtClean="0"/>
              <a:t>שהיא </a:t>
            </a:r>
            <a:r>
              <a:rPr lang="he-IL" sz="1800" b="1" smtClean="0">
                <a:solidFill>
                  <a:srgbClr val="FF0000"/>
                </a:solidFill>
              </a:rPr>
              <a:t>מעל </a:t>
            </a:r>
            <a:r>
              <a:rPr lang="he-IL" sz="1800" smtClean="0"/>
              <a:t>הקבוצה הוא האלפבית.</a:t>
            </a:r>
            <a:endParaRPr lang="he-IL" sz="1800" b="1" dirty="0" smtClean="0">
              <a:solidFill>
                <a:srgbClr val="FF0000"/>
              </a:solidFill>
            </a:endParaRP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90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מקורות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 smtClean="0">
                <a:hlinkClick r:id="rId2"/>
              </a:rPr>
              <a:t>https://www.youtube.com/watch?v=6yh3FLKgAGQ&amp;list=PLwiR1EtuZ85ZVOAMerPSxEtGN8BaTzD-k</a:t>
            </a:r>
            <a:endParaRPr lang="he-IL" sz="1200" dirty="0" smtClean="0"/>
          </a:p>
          <a:p>
            <a:r>
              <a:rPr lang="en-US" sz="1200" dirty="0" smtClean="0">
                <a:hlinkClick r:id="rId3"/>
              </a:rPr>
              <a:t>https://www.youtube.com/playlist?list=PL-V71TwkfSt1-643cfB0ku4yzkzbag_zo</a:t>
            </a:r>
            <a:endParaRPr lang="he-IL" sz="1200" dirty="0" smtClean="0"/>
          </a:p>
          <a:p>
            <a:r>
              <a:rPr lang="en-US" sz="1200" dirty="0" smtClean="0">
                <a:hlinkClick r:id="rId4"/>
              </a:rPr>
              <a:t>https://www.youtube.com/watch?v=FNyRkNzOFXs</a:t>
            </a:r>
            <a:endParaRPr lang="he-IL" sz="1200" dirty="0" smtClean="0"/>
          </a:p>
          <a:p>
            <a:r>
              <a:rPr lang="en-US" sz="1200" dirty="0" smtClean="0">
                <a:hlinkClick r:id="rId5"/>
              </a:rPr>
              <a:t>http://www.studenteen.org/automata.pdf</a:t>
            </a:r>
            <a:endParaRPr lang="he-IL" sz="1200" dirty="0" smtClean="0"/>
          </a:p>
          <a:p>
            <a:r>
              <a:rPr lang="en-US" sz="1200" dirty="0" smtClean="0">
                <a:hlinkClick r:id="rId6"/>
              </a:rPr>
              <a:t>http://</a:t>
            </a:r>
            <a:r>
              <a:rPr lang="en-US" sz="1200" dirty="0" smtClean="0">
                <a:hlinkClick r:id="rId6"/>
              </a:rPr>
              <a:t>automata.eitan.ac.il/indexaut.php?page=0002&amp;width=1280&amp;height=1024</a:t>
            </a:r>
            <a:endParaRPr lang="en-US" sz="1200" dirty="0" smtClean="0"/>
          </a:p>
          <a:p>
            <a:r>
              <a:rPr lang="en-US" sz="1200" dirty="0">
                <a:hlinkClick r:id="rId7"/>
              </a:rPr>
              <a:t>https://he.wikibooks.org/wiki/%D7%90%D7%95%D7%98%D7%95%D7%9E%D7%98%D7%99%D7%9D_%D7%95%D7%A9%D7%A4%D7%95%D7%AA_%D7%A4%D7%95%D7%A8%D7%9E%D7%9C%D7%99%D7%95%D7%AA/%D7%A9%D7%A4%D7%95%D7%AA_%</a:t>
            </a:r>
            <a:r>
              <a:rPr lang="en-US" sz="1200" dirty="0" smtClean="0">
                <a:hlinkClick r:id="rId7"/>
              </a:rPr>
              <a:t>D7%A4%D7%95%D7%A8%D7%9E%D7%9C%D7%99%D7%95%D7%AA</a:t>
            </a:r>
            <a:endParaRPr lang="en-US" sz="1200" dirty="0" smtClean="0"/>
          </a:p>
          <a:p>
            <a:endParaRPr lang="he-IL" sz="1200" dirty="0" smtClean="0"/>
          </a:p>
          <a:p>
            <a:endParaRPr lang="he-IL" sz="1200" dirty="0" smtClean="0"/>
          </a:p>
          <a:p>
            <a:endParaRPr lang="he-IL" sz="1200" dirty="0" smtClean="0"/>
          </a:p>
          <a:p>
            <a:endParaRPr lang="he-IL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4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</TotalTime>
  <Words>82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אוטומטים ושפות פורמליות</vt:lpstr>
      <vt:lpstr>פרטים על הקורס</vt:lpstr>
      <vt:lpstr>חומר הלימוד</vt:lpstr>
      <vt:lpstr>מושגים בסיסיים</vt:lpstr>
      <vt:lpstr>מקורות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MPFM-Team</dc:creator>
  <cp:lastModifiedBy>MPFM-Team</cp:lastModifiedBy>
  <cp:revision>28</cp:revision>
  <dcterms:created xsi:type="dcterms:W3CDTF">2016-04-15T06:47:14Z</dcterms:created>
  <dcterms:modified xsi:type="dcterms:W3CDTF">2016-04-16T20:02:40Z</dcterms:modified>
</cp:coreProperties>
</file>