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71" r:id="rId9"/>
    <p:sldId id="264" r:id="rId10"/>
    <p:sldId id="266" r:id="rId11"/>
    <p:sldId id="267" r:id="rId12"/>
    <p:sldId id="268" r:id="rId13"/>
    <p:sldId id="270" r:id="rId14"/>
    <p:sldId id="274" r:id="rId15"/>
    <p:sldId id="272" r:id="rId16"/>
    <p:sldId id="275" r:id="rId17"/>
    <p:sldId id="273" r:id="rId18"/>
    <p:sldId id="276" r:id="rId19"/>
    <p:sldId id="279" r:id="rId20"/>
    <p:sldId id="277" r:id="rId21"/>
    <p:sldId id="282" r:id="rId22"/>
    <p:sldId id="281" r:id="rId23"/>
    <p:sldId id="285" r:id="rId24"/>
    <p:sldId id="284" r:id="rId25"/>
    <p:sldId id="286" r:id="rId26"/>
    <p:sldId id="278" r:id="rId27"/>
    <p:sldId id="289" r:id="rId28"/>
    <p:sldId id="283" r:id="rId29"/>
    <p:sldId id="290" r:id="rId30"/>
    <p:sldId id="280" r:id="rId31"/>
    <p:sldId id="287" r:id="rId32"/>
    <p:sldId id="288" r:id="rId33"/>
    <p:sldId id="261" r:id="rId34"/>
    <p:sldId id="262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8579DD-9F3E-DD42-ADBD-2C5BCBEBF3D0}" v="92" dt="2023-05-12T23:20:14.935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60" d="100"/>
          <a:sy n="160" d="100"/>
        </p:scale>
        <p:origin x="2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tlin Eustaquio" userId="1db1b819-5a69-4e28-a1f3-107bdd323ba9" providerId="ADAL" clId="{268579DD-9F3E-DD42-ADBD-2C5BCBEBF3D0}"/>
    <pc:docChg chg="undo redo custSel addSld delSld modSld sldOrd">
      <pc:chgData name="Kaitlin Eustaquio" userId="1db1b819-5a69-4e28-a1f3-107bdd323ba9" providerId="ADAL" clId="{268579DD-9F3E-DD42-ADBD-2C5BCBEBF3D0}" dt="2023-05-12T23:20:16.614" v="2006" actId="1076"/>
      <pc:docMkLst>
        <pc:docMk/>
      </pc:docMkLst>
      <pc:sldChg chg="modSp mod">
        <pc:chgData name="Kaitlin Eustaquio" userId="1db1b819-5a69-4e28-a1f3-107bdd323ba9" providerId="ADAL" clId="{268579DD-9F3E-DD42-ADBD-2C5BCBEBF3D0}" dt="2023-05-09T04:52:35.784" v="15" actId="20577"/>
        <pc:sldMkLst>
          <pc:docMk/>
          <pc:sldMk cId="0" sldId="256"/>
        </pc:sldMkLst>
        <pc:spChg chg="mod">
          <ac:chgData name="Kaitlin Eustaquio" userId="1db1b819-5a69-4e28-a1f3-107bdd323ba9" providerId="ADAL" clId="{268579DD-9F3E-DD42-ADBD-2C5BCBEBF3D0}" dt="2023-05-09T04:52:35.784" v="15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">
        <pc:chgData name="Kaitlin Eustaquio" userId="1db1b819-5a69-4e28-a1f3-107bdd323ba9" providerId="ADAL" clId="{268579DD-9F3E-DD42-ADBD-2C5BCBEBF3D0}" dt="2023-05-09T04:55:47.971" v="24" actId="1076"/>
        <pc:sldMkLst>
          <pc:docMk/>
          <pc:sldMk cId="0" sldId="258"/>
        </pc:sldMkLst>
        <pc:spChg chg="add del mod">
          <ac:chgData name="Kaitlin Eustaquio" userId="1db1b819-5a69-4e28-a1f3-107bdd323ba9" providerId="ADAL" clId="{268579DD-9F3E-DD42-ADBD-2C5BCBEBF3D0}" dt="2023-05-09T04:55:40.159" v="19" actId="478"/>
          <ac:spMkLst>
            <pc:docMk/>
            <pc:sldMk cId="0" sldId="258"/>
            <ac:spMk id="4" creationId="{AB57A767-31AB-6138-7DEA-B71B3752866A}"/>
          </ac:spMkLst>
        </pc:spChg>
        <pc:spChg chg="del">
          <ac:chgData name="Kaitlin Eustaquio" userId="1db1b819-5a69-4e28-a1f3-107bdd323ba9" providerId="ADAL" clId="{268579DD-9F3E-DD42-ADBD-2C5BCBEBF3D0}" dt="2023-05-09T04:55:38.598" v="18" actId="478"/>
          <ac:spMkLst>
            <pc:docMk/>
            <pc:sldMk cId="0" sldId="258"/>
            <ac:spMk id="68" creationId="{00000000-0000-0000-0000-000000000000}"/>
          </ac:spMkLst>
        </pc:spChg>
        <pc:picChg chg="add mod">
          <ac:chgData name="Kaitlin Eustaquio" userId="1db1b819-5a69-4e28-a1f3-107bdd323ba9" providerId="ADAL" clId="{268579DD-9F3E-DD42-ADBD-2C5BCBEBF3D0}" dt="2023-05-09T04:55:47.971" v="24" actId="1076"/>
          <ac:picMkLst>
            <pc:docMk/>
            <pc:sldMk cId="0" sldId="258"/>
            <ac:picMk id="2" creationId="{B931585D-67AC-65AB-643E-E7634C4A0A3E}"/>
          </ac:picMkLst>
        </pc:picChg>
      </pc:sldChg>
      <pc:sldChg chg="addSp modSp mod">
        <pc:chgData name="Kaitlin Eustaquio" userId="1db1b819-5a69-4e28-a1f3-107bdd323ba9" providerId="ADAL" clId="{268579DD-9F3E-DD42-ADBD-2C5BCBEBF3D0}" dt="2023-05-09T06:37:49.302" v="316" actId="1076"/>
        <pc:sldMkLst>
          <pc:docMk/>
          <pc:sldMk cId="0" sldId="259"/>
        </pc:sldMkLst>
        <pc:spChg chg="mod">
          <ac:chgData name="Kaitlin Eustaquio" userId="1db1b819-5a69-4e28-a1f3-107bdd323ba9" providerId="ADAL" clId="{268579DD-9F3E-DD42-ADBD-2C5BCBEBF3D0}" dt="2023-05-09T05:02:54.936" v="35" actId="20577"/>
          <ac:spMkLst>
            <pc:docMk/>
            <pc:sldMk cId="0" sldId="259"/>
            <ac:spMk id="73" creationId="{00000000-0000-0000-0000-000000000000}"/>
          </ac:spMkLst>
        </pc:spChg>
        <pc:picChg chg="add mod">
          <ac:chgData name="Kaitlin Eustaquio" userId="1db1b819-5a69-4e28-a1f3-107bdd323ba9" providerId="ADAL" clId="{268579DD-9F3E-DD42-ADBD-2C5BCBEBF3D0}" dt="2023-05-09T06:37:49.302" v="316" actId="1076"/>
          <ac:picMkLst>
            <pc:docMk/>
            <pc:sldMk cId="0" sldId="259"/>
            <ac:picMk id="2" creationId="{37A45D8F-E441-8C22-54AD-FE2695590B55}"/>
          </ac:picMkLst>
        </pc:picChg>
        <pc:picChg chg="add mod">
          <ac:chgData name="Kaitlin Eustaquio" userId="1db1b819-5a69-4e28-a1f3-107bdd323ba9" providerId="ADAL" clId="{268579DD-9F3E-DD42-ADBD-2C5BCBEBF3D0}" dt="2023-05-09T06:37:47.471" v="315" actId="1076"/>
          <ac:picMkLst>
            <pc:docMk/>
            <pc:sldMk cId="0" sldId="259"/>
            <ac:picMk id="3" creationId="{66F4099A-BB1A-53FE-4388-2A8E62082ED8}"/>
          </ac:picMkLst>
        </pc:picChg>
      </pc:sldChg>
      <pc:sldChg chg="addSp delSp modSp mod ord">
        <pc:chgData name="Kaitlin Eustaquio" userId="1db1b819-5a69-4e28-a1f3-107bdd323ba9" providerId="ADAL" clId="{268579DD-9F3E-DD42-ADBD-2C5BCBEBF3D0}" dt="2023-05-09T07:56:40.581" v="321" actId="20577"/>
        <pc:sldMkLst>
          <pc:docMk/>
          <pc:sldMk cId="0" sldId="260"/>
        </pc:sldMkLst>
        <pc:spChg chg="mod">
          <ac:chgData name="Kaitlin Eustaquio" userId="1db1b819-5a69-4e28-a1f3-107bdd323ba9" providerId="ADAL" clId="{268579DD-9F3E-DD42-ADBD-2C5BCBEBF3D0}" dt="2023-05-09T07:56:40.581" v="321" actId="20577"/>
          <ac:spMkLst>
            <pc:docMk/>
            <pc:sldMk cId="0" sldId="260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5:27:25.458" v="186" actId="20577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del mod">
          <ac:chgData name="Kaitlin Eustaquio" userId="1db1b819-5a69-4e28-a1f3-107bdd323ba9" providerId="ADAL" clId="{268579DD-9F3E-DD42-ADBD-2C5BCBEBF3D0}" dt="2023-05-09T05:25:49.490" v="52" actId="478"/>
          <ac:picMkLst>
            <pc:docMk/>
            <pc:sldMk cId="0" sldId="260"/>
            <ac:picMk id="2" creationId="{632B440D-B71A-5C1B-6149-8D61E3124C24}"/>
          </ac:picMkLst>
        </pc:picChg>
        <pc:picChg chg="add del mod">
          <ac:chgData name="Kaitlin Eustaquio" userId="1db1b819-5a69-4e28-a1f3-107bdd323ba9" providerId="ADAL" clId="{268579DD-9F3E-DD42-ADBD-2C5BCBEBF3D0}" dt="2023-05-09T05:24:45.050" v="50" actId="478"/>
          <ac:picMkLst>
            <pc:docMk/>
            <pc:sldMk cId="0" sldId="260"/>
            <ac:picMk id="3" creationId="{8BCB0F01-F8E6-F2EC-B875-0131D2E0AFFE}"/>
          </ac:picMkLst>
        </pc:picChg>
        <pc:picChg chg="add del mod">
          <ac:chgData name="Kaitlin Eustaquio" userId="1db1b819-5a69-4e28-a1f3-107bdd323ba9" providerId="ADAL" clId="{268579DD-9F3E-DD42-ADBD-2C5BCBEBF3D0}" dt="2023-05-09T05:27:58.226" v="187" actId="478"/>
          <ac:picMkLst>
            <pc:docMk/>
            <pc:sldMk cId="0" sldId="260"/>
            <ac:picMk id="4" creationId="{FBACDC87-229C-FFEB-DAA3-D5E8F451530E}"/>
          </ac:picMkLst>
        </pc:picChg>
        <pc:picChg chg="add mod">
          <ac:chgData name="Kaitlin Eustaquio" userId="1db1b819-5a69-4e28-a1f3-107bdd323ba9" providerId="ADAL" clId="{268579DD-9F3E-DD42-ADBD-2C5BCBEBF3D0}" dt="2023-05-09T05:26:22.728" v="58" actId="1076"/>
          <ac:picMkLst>
            <pc:docMk/>
            <pc:sldMk cId="0" sldId="260"/>
            <ac:picMk id="5" creationId="{D0CAAE50-CBFC-E53B-87F3-FD0C81546649}"/>
          </ac:picMkLst>
        </pc:picChg>
        <pc:picChg chg="add mod">
          <ac:chgData name="Kaitlin Eustaquio" userId="1db1b819-5a69-4e28-a1f3-107bdd323ba9" providerId="ADAL" clId="{268579DD-9F3E-DD42-ADBD-2C5BCBEBF3D0}" dt="2023-05-09T05:28:02.915" v="190" actId="1076"/>
          <ac:picMkLst>
            <pc:docMk/>
            <pc:sldMk cId="0" sldId="260"/>
            <ac:picMk id="6" creationId="{1227600E-64C5-7BB4-F862-ACB307798D3B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08:02:09.831" v="327" actId="478"/>
        <pc:sldMkLst>
          <pc:docMk/>
          <pc:sldMk cId="1524299445" sldId="263"/>
        </pc:sldMkLst>
        <pc:spChg chg="mod">
          <ac:chgData name="Kaitlin Eustaquio" userId="1db1b819-5a69-4e28-a1f3-107bdd323ba9" providerId="ADAL" clId="{268579DD-9F3E-DD42-ADBD-2C5BCBEBF3D0}" dt="2023-05-09T05:02:37.805" v="30" actId="20577"/>
          <ac:spMkLst>
            <pc:docMk/>
            <pc:sldMk cId="1524299445" sldId="263"/>
            <ac:spMk id="73" creationId="{00000000-0000-0000-0000-000000000000}"/>
          </ac:spMkLst>
        </pc:spChg>
        <pc:picChg chg="add mod">
          <ac:chgData name="Kaitlin Eustaquio" userId="1db1b819-5a69-4e28-a1f3-107bdd323ba9" providerId="ADAL" clId="{268579DD-9F3E-DD42-ADBD-2C5BCBEBF3D0}" dt="2023-05-09T08:01:47.762" v="324" actId="14100"/>
          <ac:picMkLst>
            <pc:docMk/>
            <pc:sldMk cId="1524299445" sldId="263"/>
            <ac:picMk id="2" creationId="{643D12D5-043B-0FD8-8E8F-FC86355C8336}"/>
          </ac:picMkLst>
        </pc:picChg>
        <pc:picChg chg="add del mod">
          <ac:chgData name="Kaitlin Eustaquio" userId="1db1b819-5a69-4e28-a1f3-107bdd323ba9" providerId="ADAL" clId="{268579DD-9F3E-DD42-ADBD-2C5BCBEBF3D0}" dt="2023-05-09T08:02:09.831" v="327" actId="478"/>
          <ac:picMkLst>
            <pc:docMk/>
            <pc:sldMk cId="1524299445" sldId="263"/>
            <ac:picMk id="3" creationId="{8651C733-993C-A849-754F-75B2CC51ECDC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08:08:11.118" v="575" actId="14100"/>
        <pc:sldMkLst>
          <pc:docMk/>
          <pc:sldMk cId="504931959" sldId="264"/>
        </pc:sldMkLst>
        <pc:spChg chg="mod">
          <ac:chgData name="Kaitlin Eustaquio" userId="1db1b819-5a69-4e28-a1f3-107bdd323ba9" providerId="ADAL" clId="{268579DD-9F3E-DD42-ADBD-2C5BCBEBF3D0}" dt="2023-05-09T07:56:35.201" v="319" actId="20577"/>
          <ac:spMkLst>
            <pc:docMk/>
            <pc:sldMk cId="504931959" sldId="264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07:11.857" v="568" actId="1076"/>
          <ac:graphicFrameMkLst>
            <pc:docMk/>
            <pc:sldMk cId="504931959" sldId="264"/>
            <ac:graphicFrameMk id="79" creationId="{00000000-0000-0000-0000-000000000000}"/>
          </ac:graphicFrameMkLst>
        </pc:graphicFrameChg>
        <pc:picChg chg="add del mod">
          <ac:chgData name="Kaitlin Eustaquio" userId="1db1b819-5a69-4e28-a1f3-107bdd323ba9" providerId="ADAL" clId="{268579DD-9F3E-DD42-ADBD-2C5BCBEBF3D0}" dt="2023-05-09T08:04:27.248" v="342" actId="478"/>
          <ac:picMkLst>
            <pc:docMk/>
            <pc:sldMk cId="504931959" sldId="264"/>
            <ac:picMk id="2" creationId="{CC6A0858-8484-48C2-507A-A7CEDC4B336A}"/>
          </ac:picMkLst>
        </pc:picChg>
        <pc:picChg chg="add mod">
          <ac:chgData name="Kaitlin Eustaquio" userId="1db1b819-5a69-4e28-a1f3-107bdd323ba9" providerId="ADAL" clId="{268579DD-9F3E-DD42-ADBD-2C5BCBEBF3D0}" dt="2023-05-09T08:06:58.264" v="552" actId="1076"/>
          <ac:picMkLst>
            <pc:docMk/>
            <pc:sldMk cId="504931959" sldId="264"/>
            <ac:picMk id="3" creationId="{438433B3-8B4A-06EE-C83F-B2D8B9076C6C}"/>
          </ac:picMkLst>
        </pc:picChg>
        <pc:picChg chg="add mod">
          <ac:chgData name="Kaitlin Eustaquio" userId="1db1b819-5a69-4e28-a1f3-107bdd323ba9" providerId="ADAL" clId="{268579DD-9F3E-DD42-ADBD-2C5BCBEBF3D0}" dt="2023-05-09T08:06:56.040" v="551" actId="1076"/>
          <ac:picMkLst>
            <pc:docMk/>
            <pc:sldMk cId="504931959" sldId="264"/>
            <ac:picMk id="4" creationId="{F40799FD-9139-0C43-D729-1966836A3EE4}"/>
          </ac:picMkLst>
        </pc:picChg>
        <pc:picChg chg="add mod">
          <ac:chgData name="Kaitlin Eustaquio" userId="1db1b819-5a69-4e28-a1f3-107bdd323ba9" providerId="ADAL" clId="{268579DD-9F3E-DD42-ADBD-2C5BCBEBF3D0}" dt="2023-05-09T08:06:59.833" v="553" actId="1076"/>
          <ac:picMkLst>
            <pc:docMk/>
            <pc:sldMk cId="504931959" sldId="264"/>
            <ac:picMk id="5" creationId="{5ECAF66A-4C5B-8726-ED67-3C38770409DE}"/>
          </ac:picMkLst>
        </pc:picChg>
        <pc:picChg chg="add mod">
          <ac:chgData name="Kaitlin Eustaquio" userId="1db1b819-5a69-4e28-a1f3-107bdd323ba9" providerId="ADAL" clId="{268579DD-9F3E-DD42-ADBD-2C5BCBEBF3D0}" dt="2023-05-09T08:08:11.118" v="575" actId="14100"/>
          <ac:picMkLst>
            <pc:docMk/>
            <pc:sldMk cId="504931959" sldId="264"/>
            <ac:picMk id="6" creationId="{694C2A00-7E93-DBAE-84F6-9020981CC68C}"/>
          </ac:picMkLst>
        </pc:picChg>
      </pc:sldChg>
      <pc:sldChg chg="add del">
        <pc:chgData name="Kaitlin Eustaquio" userId="1db1b819-5a69-4e28-a1f3-107bdd323ba9" providerId="ADAL" clId="{268579DD-9F3E-DD42-ADBD-2C5BCBEBF3D0}" dt="2023-05-09T05:02:28.748" v="27" actId="2890"/>
        <pc:sldMkLst>
          <pc:docMk/>
          <pc:sldMk cId="3170754785" sldId="264"/>
        </pc:sldMkLst>
      </pc:sldChg>
      <pc:sldChg chg="addSp delSp modSp add mod">
        <pc:chgData name="Kaitlin Eustaquio" userId="1db1b819-5a69-4e28-a1f3-107bdd323ba9" providerId="ADAL" clId="{268579DD-9F3E-DD42-ADBD-2C5BCBEBF3D0}" dt="2023-05-09T06:36:45.693" v="307" actId="20577"/>
        <pc:sldMkLst>
          <pc:docMk/>
          <pc:sldMk cId="4254561938" sldId="265"/>
        </pc:sldMkLst>
        <pc:spChg chg="mod">
          <ac:chgData name="Kaitlin Eustaquio" userId="1db1b819-5a69-4e28-a1f3-107bdd323ba9" providerId="ADAL" clId="{268579DD-9F3E-DD42-ADBD-2C5BCBEBF3D0}" dt="2023-05-09T06:34:01.348" v="202" actId="20577"/>
          <ac:spMkLst>
            <pc:docMk/>
            <pc:sldMk cId="4254561938" sldId="265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6:36:45.693" v="307" actId="20577"/>
          <ac:graphicFrameMkLst>
            <pc:docMk/>
            <pc:sldMk cId="4254561938" sldId="265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09T06:34:57.804" v="208" actId="14100"/>
          <ac:picMkLst>
            <pc:docMk/>
            <pc:sldMk cId="4254561938" sldId="265"/>
            <ac:picMk id="2" creationId="{1EC52B93-9C4A-0CC2-D468-E20C5511DA77}"/>
          </ac:picMkLst>
        </pc:picChg>
        <pc:picChg chg="add mod">
          <ac:chgData name="Kaitlin Eustaquio" userId="1db1b819-5a69-4e28-a1f3-107bdd323ba9" providerId="ADAL" clId="{268579DD-9F3E-DD42-ADBD-2C5BCBEBF3D0}" dt="2023-05-09T06:35:40.101" v="212" actId="1076"/>
          <ac:picMkLst>
            <pc:docMk/>
            <pc:sldMk cId="4254561938" sldId="265"/>
            <ac:picMk id="3" creationId="{A4FA6C18-DDAF-B2D2-B776-35E88547B1BE}"/>
          </ac:picMkLst>
        </pc:picChg>
        <pc:picChg chg="del">
          <ac:chgData name="Kaitlin Eustaquio" userId="1db1b819-5a69-4e28-a1f3-107bdd323ba9" providerId="ADAL" clId="{268579DD-9F3E-DD42-ADBD-2C5BCBEBF3D0}" dt="2023-05-09T06:18:05.268" v="193" actId="478"/>
          <ac:picMkLst>
            <pc:docMk/>
            <pc:sldMk cId="4254561938" sldId="265"/>
            <ac:picMk id="5" creationId="{D0CAAE50-CBFC-E53B-87F3-FD0C81546649}"/>
          </ac:picMkLst>
        </pc:picChg>
        <pc:picChg chg="del">
          <ac:chgData name="Kaitlin Eustaquio" userId="1db1b819-5a69-4e28-a1f3-107bdd323ba9" providerId="ADAL" clId="{268579DD-9F3E-DD42-ADBD-2C5BCBEBF3D0}" dt="2023-05-09T06:18:04.484" v="192" actId="478"/>
          <ac:picMkLst>
            <pc:docMk/>
            <pc:sldMk cId="4254561938" sldId="265"/>
            <ac:picMk id="6" creationId="{1227600E-64C5-7BB4-F862-ACB307798D3B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08:15:54.448" v="705" actId="20577"/>
        <pc:sldMkLst>
          <pc:docMk/>
          <pc:sldMk cId="3935105615" sldId="266"/>
        </pc:sldMkLst>
        <pc:spChg chg="mod">
          <ac:chgData name="Kaitlin Eustaquio" userId="1db1b819-5a69-4e28-a1f3-107bdd323ba9" providerId="ADAL" clId="{268579DD-9F3E-DD42-ADBD-2C5BCBEBF3D0}" dt="2023-05-09T08:09:20.329" v="579" actId="20577"/>
          <ac:spMkLst>
            <pc:docMk/>
            <pc:sldMk cId="3935105615" sldId="266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15:54.448" v="705" actId="20577"/>
          <ac:graphicFrameMkLst>
            <pc:docMk/>
            <pc:sldMk cId="3935105615" sldId="266"/>
            <ac:graphicFrameMk id="79" creationId="{00000000-0000-0000-0000-000000000000}"/>
          </ac:graphicFrameMkLst>
        </pc:graphicFrameChg>
        <pc:picChg chg="add del mod">
          <ac:chgData name="Kaitlin Eustaquio" userId="1db1b819-5a69-4e28-a1f3-107bdd323ba9" providerId="ADAL" clId="{268579DD-9F3E-DD42-ADBD-2C5BCBEBF3D0}" dt="2023-05-09T08:12:16.058" v="590" actId="478"/>
          <ac:picMkLst>
            <pc:docMk/>
            <pc:sldMk cId="3935105615" sldId="266"/>
            <ac:picMk id="2" creationId="{F66E9A41-F148-D9BB-6366-092EC83FE68C}"/>
          </ac:picMkLst>
        </pc:picChg>
        <pc:picChg chg="add mod">
          <ac:chgData name="Kaitlin Eustaquio" userId="1db1b819-5a69-4e28-a1f3-107bdd323ba9" providerId="ADAL" clId="{268579DD-9F3E-DD42-ADBD-2C5BCBEBF3D0}" dt="2023-05-09T08:15:21.463" v="682" actId="14100"/>
          <ac:picMkLst>
            <pc:docMk/>
            <pc:sldMk cId="3935105615" sldId="266"/>
            <ac:picMk id="3" creationId="{8CC747B7-A3CA-B39D-2EBC-D286BD91E4A1}"/>
          </ac:picMkLst>
        </pc:picChg>
        <pc:picChg chg="add mod">
          <ac:chgData name="Kaitlin Eustaquio" userId="1db1b819-5a69-4e28-a1f3-107bdd323ba9" providerId="ADAL" clId="{268579DD-9F3E-DD42-ADBD-2C5BCBEBF3D0}" dt="2023-05-09T08:15:35.816" v="688" actId="1076"/>
          <ac:picMkLst>
            <pc:docMk/>
            <pc:sldMk cId="3935105615" sldId="266"/>
            <ac:picMk id="4" creationId="{33957045-31F2-DDA5-95F2-9B376BFFB7F9}"/>
          </ac:picMkLst>
        </pc:picChg>
        <pc:picChg chg="add mod">
          <ac:chgData name="Kaitlin Eustaquio" userId="1db1b819-5a69-4e28-a1f3-107bdd323ba9" providerId="ADAL" clId="{268579DD-9F3E-DD42-ADBD-2C5BCBEBF3D0}" dt="2023-05-09T08:15:25.815" v="684" actId="1076"/>
          <ac:picMkLst>
            <pc:docMk/>
            <pc:sldMk cId="3935105615" sldId="266"/>
            <ac:picMk id="5" creationId="{2589F411-DBDF-DC6E-DFB7-B57AB6951E47}"/>
          </ac:picMkLst>
        </pc:picChg>
        <pc:picChg chg="add mod">
          <ac:chgData name="Kaitlin Eustaquio" userId="1db1b819-5a69-4e28-a1f3-107bdd323ba9" providerId="ADAL" clId="{268579DD-9F3E-DD42-ADBD-2C5BCBEBF3D0}" dt="2023-05-09T08:15:30.746" v="686" actId="1076"/>
          <ac:picMkLst>
            <pc:docMk/>
            <pc:sldMk cId="3935105615" sldId="266"/>
            <ac:picMk id="6" creationId="{CA8593E5-2016-F55C-2FB7-85DDC464C2A6}"/>
          </ac:picMkLst>
        </pc:picChg>
      </pc:sldChg>
      <pc:sldChg chg="addSp modSp add mod">
        <pc:chgData name="Kaitlin Eustaquio" userId="1db1b819-5a69-4e28-a1f3-107bdd323ba9" providerId="ADAL" clId="{268579DD-9F3E-DD42-ADBD-2C5BCBEBF3D0}" dt="2023-05-09T08:52:14.123" v="971" actId="20577"/>
        <pc:sldMkLst>
          <pc:docMk/>
          <pc:sldMk cId="3563904345" sldId="267"/>
        </pc:sldMkLst>
        <pc:spChg chg="mod">
          <ac:chgData name="Kaitlin Eustaquio" userId="1db1b819-5a69-4e28-a1f3-107bdd323ba9" providerId="ADAL" clId="{268579DD-9F3E-DD42-ADBD-2C5BCBEBF3D0}" dt="2023-05-09T08:09:23.023" v="580" actId="20577"/>
          <ac:spMkLst>
            <pc:docMk/>
            <pc:sldMk cId="3563904345" sldId="267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52:14.123" v="971" actId="20577"/>
          <ac:graphicFrameMkLst>
            <pc:docMk/>
            <pc:sldMk cId="3563904345" sldId="267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09T08:24:42.639" v="805" actId="14100"/>
          <ac:picMkLst>
            <pc:docMk/>
            <pc:sldMk cId="3563904345" sldId="267"/>
            <ac:picMk id="2" creationId="{9AA8971F-1D58-C8DC-2F7E-BAD965052DF0}"/>
          </ac:picMkLst>
        </pc:picChg>
        <pc:picChg chg="add mod">
          <ac:chgData name="Kaitlin Eustaquio" userId="1db1b819-5a69-4e28-a1f3-107bdd323ba9" providerId="ADAL" clId="{268579DD-9F3E-DD42-ADBD-2C5BCBEBF3D0}" dt="2023-05-09T08:24:24.525" v="797" actId="1076"/>
          <ac:picMkLst>
            <pc:docMk/>
            <pc:sldMk cId="3563904345" sldId="267"/>
            <ac:picMk id="3" creationId="{31F30897-6506-3256-3A9D-D99859EBDC76}"/>
          </ac:picMkLst>
        </pc:picChg>
        <pc:picChg chg="add mod">
          <ac:chgData name="Kaitlin Eustaquio" userId="1db1b819-5a69-4e28-a1f3-107bdd323ba9" providerId="ADAL" clId="{268579DD-9F3E-DD42-ADBD-2C5BCBEBF3D0}" dt="2023-05-09T08:24:22.581" v="796" actId="1076"/>
          <ac:picMkLst>
            <pc:docMk/>
            <pc:sldMk cId="3563904345" sldId="267"/>
            <ac:picMk id="4" creationId="{71B8D436-C286-C9AE-C3D5-D7980C183634}"/>
          </ac:picMkLst>
        </pc:picChg>
        <pc:picChg chg="add mod">
          <ac:chgData name="Kaitlin Eustaquio" userId="1db1b819-5a69-4e28-a1f3-107bdd323ba9" providerId="ADAL" clId="{268579DD-9F3E-DD42-ADBD-2C5BCBEBF3D0}" dt="2023-05-09T08:24:18.557" v="794" actId="14100"/>
          <ac:picMkLst>
            <pc:docMk/>
            <pc:sldMk cId="3563904345" sldId="267"/>
            <ac:picMk id="5" creationId="{47106A72-0989-0003-CA73-18DD19B86EB8}"/>
          </ac:picMkLst>
        </pc:picChg>
        <pc:picChg chg="add mod">
          <ac:chgData name="Kaitlin Eustaquio" userId="1db1b819-5a69-4e28-a1f3-107bdd323ba9" providerId="ADAL" clId="{268579DD-9F3E-DD42-ADBD-2C5BCBEBF3D0}" dt="2023-05-09T08:24:20.111" v="795" actId="1076"/>
          <ac:picMkLst>
            <pc:docMk/>
            <pc:sldMk cId="3563904345" sldId="267"/>
            <ac:picMk id="6" creationId="{32DCBB0C-0E13-F067-2E6A-34DE05746BD4}"/>
          </ac:picMkLst>
        </pc:picChg>
      </pc:sldChg>
      <pc:sldChg chg="addSp modSp add mod">
        <pc:chgData name="Kaitlin Eustaquio" userId="1db1b819-5a69-4e28-a1f3-107bdd323ba9" providerId="ADAL" clId="{268579DD-9F3E-DD42-ADBD-2C5BCBEBF3D0}" dt="2023-05-09T08:52:54.229" v="1061" actId="1076"/>
        <pc:sldMkLst>
          <pc:docMk/>
          <pc:sldMk cId="4121556743" sldId="268"/>
        </pc:sldMkLst>
        <pc:spChg chg="mod">
          <ac:chgData name="Kaitlin Eustaquio" userId="1db1b819-5a69-4e28-a1f3-107bdd323ba9" providerId="ADAL" clId="{268579DD-9F3E-DD42-ADBD-2C5BCBEBF3D0}" dt="2023-05-09T08:16:20.887" v="708" actId="20577"/>
          <ac:spMkLst>
            <pc:docMk/>
            <pc:sldMk cId="4121556743" sldId="268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52:54.229" v="1061" actId="1076"/>
          <ac:graphicFrameMkLst>
            <pc:docMk/>
            <pc:sldMk cId="4121556743" sldId="268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09T08:41:58.022" v="890" actId="1076"/>
          <ac:picMkLst>
            <pc:docMk/>
            <pc:sldMk cId="4121556743" sldId="268"/>
            <ac:picMk id="2" creationId="{62708D3F-65FF-8BEE-9189-58E05ADE62FF}"/>
          </ac:picMkLst>
        </pc:picChg>
        <pc:picChg chg="add mod">
          <ac:chgData name="Kaitlin Eustaquio" userId="1db1b819-5a69-4e28-a1f3-107bdd323ba9" providerId="ADAL" clId="{268579DD-9F3E-DD42-ADBD-2C5BCBEBF3D0}" dt="2023-05-09T08:39:18.428" v="813" actId="1076"/>
          <ac:picMkLst>
            <pc:docMk/>
            <pc:sldMk cId="4121556743" sldId="268"/>
            <ac:picMk id="3" creationId="{424866BD-7C71-8057-6E6B-B1585DE3857A}"/>
          </ac:picMkLst>
        </pc:picChg>
      </pc:sldChg>
      <pc:sldChg chg="modSp add del mod ord">
        <pc:chgData name="Kaitlin Eustaquio" userId="1db1b819-5a69-4e28-a1f3-107bdd323ba9" providerId="ADAL" clId="{268579DD-9F3E-DD42-ADBD-2C5BCBEBF3D0}" dt="2023-05-09T09:19:57.584" v="1062" actId="2696"/>
        <pc:sldMkLst>
          <pc:docMk/>
          <pc:sldMk cId="901836945" sldId="269"/>
        </pc:sldMkLst>
        <pc:spChg chg="mod">
          <ac:chgData name="Kaitlin Eustaquio" userId="1db1b819-5a69-4e28-a1f3-107bdd323ba9" providerId="ADAL" clId="{268579DD-9F3E-DD42-ADBD-2C5BCBEBF3D0}" dt="2023-05-09T08:51:32.572" v="916" actId="20577"/>
          <ac:spMkLst>
            <pc:docMk/>
            <pc:sldMk cId="901836945" sldId="269"/>
            <ac:spMk id="78" creationId="{00000000-0000-0000-0000-000000000000}"/>
          </ac:spMkLst>
        </pc:spChg>
      </pc:sldChg>
      <pc:sldChg chg="addSp modSp add mod">
        <pc:chgData name="Kaitlin Eustaquio" userId="1db1b819-5a69-4e28-a1f3-107bdd323ba9" providerId="ADAL" clId="{268579DD-9F3E-DD42-ADBD-2C5BCBEBF3D0}" dt="2023-05-09T08:52:37.388" v="1053" actId="14734"/>
        <pc:sldMkLst>
          <pc:docMk/>
          <pc:sldMk cId="2131015006" sldId="270"/>
        </pc:sldMkLst>
        <pc:spChg chg="mod">
          <ac:chgData name="Kaitlin Eustaquio" userId="1db1b819-5a69-4e28-a1f3-107bdd323ba9" providerId="ADAL" clId="{268579DD-9F3E-DD42-ADBD-2C5BCBEBF3D0}" dt="2023-05-09T08:51:29.825" v="914" actId="20577"/>
          <ac:spMkLst>
            <pc:docMk/>
            <pc:sldMk cId="2131015006" sldId="270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08:52:37.388" v="1053" actId="14734"/>
          <ac:graphicFrameMkLst>
            <pc:docMk/>
            <pc:sldMk cId="2131015006" sldId="270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09T08:51:19.626" v="911" actId="1076"/>
          <ac:picMkLst>
            <pc:docMk/>
            <pc:sldMk cId="2131015006" sldId="270"/>
            <ac:picMk id="2" creationId="{3A059A3D-2D6D-6EC3-1F9C-01790C3245D2}"/>
          </ac:picMkLst>
        </pc:picChg>
        <pc:picChg chg="add mod">
          <ac:chgData name="Kaitlin Eustaquio" userId="1db1b819-5a69-4e28-a1f3-107bdd323ba9" providerId="ADAL" clId="{268579DD-9F3E-DD42-ADBD-2C5BCBEBF3D0}" dt="2023-05-09T08:51:18.851" v="910" actId="1076"/>
          <ac:picMkLst>
            <pc:docMk/>
            <pc:sldMk cId="2131015006" sldId="270"/>
            <ac:picMk id="3" creationId="{A3AFA3B7-9BA2-E798-A022-B59AB610D355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09:23:23.649" v="1066" actId="1076"/>
        <pc:sldMkLst>
          <pc:docMk/>
          <pc:sldMk cId="4046945229" sldId="271"/>
        </pc:sldMkLst>
        <pc:picChg chg="del">
          <ac:chgData name="Kaitlin Eustaquio" userId="1db1b819-5a69-4e28-a1f3-107bdd323ba9" providerId="ADAL" clId="{268579DD-9F3E-DD42-ADBD-2C5BCBEBF3D0}" dt="2023-05-09T09:23:21.269" v="1064" actId="478"/>
          <ac:picMkLst>
            <pc:docMk/>
            <pc:sldMk cId="4046945229" sldId="271"/>
            <ac:picMk id="2" creationId="{643D12D5-043B-0FD8-8E8F-FC86355C8336}"/>
          </ac:picMkLst>
        </pc:picChg>
        <pc:picChg chg="add mod">
          <ac:chgData name="Kaitlin Eustaquio" userId="1db1b819-5a69-4e28-a1f3-107bdd323ba9" providerId="ADAL" clId="{268579DD-9F3E-DD42-ADBD-2C5BCBEBF3D0}" dt="2023-05-09T09:23:23.649" v="1066" actId="1076"/>
          <ac:picMkLst>
            <pc:docMk/>
            <pc:sldMk cId="4046945229" sldId="271"/>
            <ac:picMk id="3" creationId="{8D7ED994-57E6-6E42-B2BC-D7E9F161D3DB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22:48:43.699" v="1537" actId="20577"/>
        <pc:sldMkLst>
          <pc:docMk/>
          <pc:sldMk cId="327100971" sldId="272"/>
        </pc:sldMkLst>
        <pc:spChg chg="mod">
          <ac:chgData name="Kaitlin Eustaquio" userId="1db1b819-5a69-4e28-a1f3-107bdd323ba9" providerId="ADAL" clId="{268579DD-9F3E-DD42-ADBD-2C5BCBEBF3D0}" dt="2023-05-09T22:14:40.417" v="1075" actId="20577"/>
          <ac:spMkLst>
            <pc:docMk/>
            <pc:sldMk cId="327100971" sldId="272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22:48:43.699" v="1537" actId="20577"/>
          <ac:graphicFrameMkLst>
            <pc:docMk/>
            <pc:sldMk cId="327100971" sldId="272"/>
            <ac:graphicFrameMk id="79" creationId="{00000000-0000-0000-0000-000000000000}"/>
          </ac:graphicFrameMkLst>
        </pc:graphicFrameChg>
        <pc:picChg chg="del">
          <ac:chgData name="Kaitlin Eustaquio" userId="1db1b819-5a69-4e28-a1f3-107bdd323ba9" providerId="ADAL" clId="{268579DD-9F3E-DD42-ADBD-2C5BCBEBF3D0}" dt="2023-05-09T22:14:45.434" v="1077" actId="478"/>
          <ac:picMkLst>
            <pc:docMk/>
            <pc:sldMk cId="327100971" sldId="272"/>
            <ac:picMk id="2" creationId="{3A059A3D-2D6D-6EC3-1F9C-01790C3245D2}"/>
          </ac:picMkLst>
        </pc:picChg>
        <pc:picChg chg="del">
          <ac:chgData name="Kaitlin Eustaquio" userId="1db1b819-5a69-4e28-a1f3-107bdd323ba9" providerId="ADAL" clId="{268579DD-9F3E-DD42-ADBD-2C5BCBEBF3D0}" dt="2023-05-09T22:14:46.872" v="1078" actId="478"/>
          <ac:picMkLst>
            <pc:docMk/>
            <pc:sldMk cId="327100971" sldId="272"/>
            <ac:picMk id="3" creationId="{A3AFA3B7-9BA2-E798-A022-B59AB610D355}"/>
          </ac:picMkLst>
        </pc:picChg>
        <pc:picChg chg="add mod">
          <ac:chgData name="Kaitlin Eustaquio" userId="1db1b819-5a69-4e28-a1f3-107bdd323ba9" providerId="ADAL" clId="{268579DD-9F3E-DD42-ADBD-2C5BCBEBF3D0}" dt="2023-05-09T22:14:57.586" v="1084" actId="1076"/>
          <ac:picMkLst>
            <pc:docMk/>
            <pc:sldMk cId="327100971" sldId="272"/>
            <ac:picMk id="4" creationId="{CA5E05E2-FA1D-91D1-F910-92CD036387D1}"/>
          </ac:picMkLst>
        </pc:picChg>
        <pc:picChg chg="add mod">
          <ac:chgData name="Kaitlin Eustaquio" userId="1db1b819-5a69-4e28-a1f3-107bdd323ba9" providerId="ADAL" clId="{268579DD-9F3E-DD42-ADBD-2C5BCBEBF3D0}" dt="2023-05-09T22:20:33.607" v="1097" actId="1076"/>
          <ac:picMkLst>
            <pc:docMk/>
            <pc:sldMk cId="327100971" sldId="272"/>
            <ac:picMk id="5" creationId="{22C30162-A008-3B98-5A49-0D2845551CC7}"/>
          </ac:picMkLst>
        </pc:picChg>
        <pc:picChg chg="add mod">
          <ac:chgData name="Kaitlin Eustaquio" userId="1db1b819-5a69-4e28-a1f3-107bdd323ba9" providerId="ADAL" clId="{268579DD-9F3E-DD42-ADBD-2C5BCBEBF3D0}" dt="2023-05-09T22:21:10.733" v="1101" actId="1076"/>
          <ac:picMkLst>
            <pc:docMk/>
            <pc:sldMk cId="327100971" sldId="272"/>
            <ac:picMk id="6" creationId="{3DF9A685-816B-AB9E-BC4D-9510EF3C6FB2}"/>
          </ac:picMkLst>
        </pc:picChg>
        <pc:picChg chg="add mod">
          <ac:chgData name="Kaitlin Eustaquio" userId="1db1b819-5a69-4e28-a1f3-107bdd323ba9" providerId="ADAL" clId="{268579DD-9F3E-DD42-ADBD-2C5BCBEBF3D0}" dt="2023-05-09T22:21:32.036" v="1105" actId="1076"/>
          <ac:picMkLst>
            <pc:docMk/>
            <pc:sldMk cId="327100971" sldId="272"/>
            <ac:picMk id="7" creationId="{C89605FF-7ED4-FF30-FC94-EE71A8645BC5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09T22:48:35.223" v="1535" actId="14100"/>
        <pc:sldMkLst>
          <pc:docMk/>
          <pc:sldMk cId="344265545" sldId="273"/>
        </pc:sldMkLst>
        <pc:spChg chg="mod">
          <ac:chgData name="Kaitlin Eustaquio" userId="1db1b819-5a69-4e28-a1f3-107bdd323ba9" providerId="ADAL" clId="{268579DD-9F3E-DD42-ADBD-2C5BCBEBF3D0}" dt="2023-05-09T22:14:51.796" v="1081" actId="20577"/>
          <ac:spMkLst>
            <pc:docMk/>
            <pc:sldMk cId="344265545" sldId="273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09T22:48:35.223" v="1535" actId="14100"/>
          <ac:graphicFrameMkLst>
            <pc:docMk/>
            <pc:sldMk cId="344265545" sldId="273"/>
            <ac:graphicFrameMk id="79" creationId="{00000000-0000-0000-0000-000000000000}"/>
          </ac:graphicFrameMkLst>
        </pc:graphicFrameChg>
        <pc:picChg chg="add del mod">
          <ac:chgData name="Kaitlin Eustaquio" userId="1db1b819-5a69-4e28-a1f3-107bdd323ba9" providerId="ADAL" clId="{268579DD-9F3E-DD42-ADBD-2C5BCBEBF3D0}" dt="2023-05-09T22:45:42.794" v="1448" actId="478"/>
          <ac:picMkLst>
            <pc:docMk/>
            <pc:sldMk cId="344265545" sldId="273"/>
            <ac:picMk id="2" creationId="{C9882287-406B-5BD4-0303-E9A1703EA4DB}"/>
          </ac:picMkLst>
        </pc:picChg>
        <pc:picChg chg="add mod">
          <ac:chgData name="Kaitlin Eustaquio" userId="1db1b819-5a69-4e28-a1f3-107bdd323ba9" providerId="ADAL" clId="{268579DD-9F3E-DD42-ADBD-2C5BCBEBF3D0}" dt="2023-05-09T22:46:36.270" v="1454" actId="14100"/>
          <ac:picMkLst>
            <pc:docMk/>
            <pc:sldMk cId="344265545" sldId="273"/>
            <ac:picMk id="3" creationId="{D2690DC6-F357-DEDC-99E9-849567D21E0C}"/>
          </ac:picMkLst>
        </pc:picChg>
        <pc:picChg chg="add mod">
          <ac:chgData name="Kaitlin Eustaquio" userId="1db1b819-5a69-4e28-a1f3-107bdd323ba9" providerId="ADAL" clId="{268579DD-9F3E-DD42-ADBD-2C5BCBEBF3D0}" dt="2023-05-09T22:46:33.768" v="1453" actId="1076"/>
          <ac:picMkLst>
            <pc:docMk/>
            <pc:sldMk cId="344265545" sldId="273"/>
            <ac:picMk id="4" creationId="{BAF7DAD9-277F-CB27-AFFD-B3627B1A1D08}"/>
          </ac:picMkLst>
        </pc:picChg>
      </pc:sldChg>
      <pc:sldChg chg="addSp delSp modSp add mod ord">
        <pc:chgData name="Kaitlin Eustaquio" userId="1db1b819-5a69-4e28-a1f3-107bdd323ba9" providerId="ADAL" clId="{268579DD-9F3E-DD42-ADBD-2C5BCBEBF3D0}" dt="2023-05-09T22:19:24.089" v="1093" actId="1076"/>
        <pc:sldMkLst>
          <pc:docMk/>
          <pc:sldMk cId="537567697" sldId="274"/>
        </pc:sldMkLst>
        <pc:spChg chg="mod">
          <ac:chgData name="Kaitlin Eustaquio" userId="1db1b819-5a69-4e28-a1f3-107bdd323ba9" providerId="ADAL" clId="{268579DD-9F3E-DD42-ADBD-2C5BCBEBF3D0}" dt="2023-05-09T22:15:27.737" v="1090" actId="20577"/>
          <ac:spMkLst>
            <pc:docMk/>
            <pc:sldMk cId="537567697" sldId="274"/>
            <ac:spMk id="73" creationId="{00000000-0000-0000-0000-000000000000}"/>
          </ac:spMkLst>
        </pc:spChg>
        <pc:picChg chg="del">
          <ac:chgData name="Kaitlin Eustaquio" userId="1db1b819-5a69-4e28-a1f3-107bdd323ba9" providerId="ADAL" clId="{268579DD-9F3E-DD42-ADBD-2C5BCBEBF3D0}" dt="2023-05-09T22:15:30.148" v="1091" actId="478"/>
          <ac:picMkLst>
            <pc:docMk/>
            <pc:sldMk cId="537567697" sldId="274"/>
            <ac:picMk id="2" creationId="{643D12D5-043B-0FD8-8E8F-FC86355C8336}"/>
          </ac:picMkLst>
        </pc:picChg>
        <pc:picChg chg="add mod">
          <ac:chgData name="Kaitlin Eustaquio" userId="1db1b819-5a69-4e28-a1f3-107bdd323ba9" providerId="ADAL" clId="{268579DD-9F3E-DD42-ADBD-2C5BCBEBF3D0}" dt="2023-05-09T22:19:24.089" v="1093" actId="1076"/>
          <ac:picMkLst>
            <pc:docMk/>
            <pc:sldMk cId="537567697" sldId="274"/>
            <ac:picMk id="3" creationId="{94A5EB3F-8528-F273-CAAD-DAC9680C1164}"/>
          </ac:picMkLst>
        </pc:picChg>
      </pc:sldChg>
      <pc:sldChg chg="addSp delSp modSp add mod ord">
        <pc:chgData name="Kaitlin Eustaquio" userId="1db1b819-5a69-4e28-a1f3-107bdd323ba9" providerId="ADAL" clId="{268579DD-9F3E-DD42-ADBD-2C5BCBEBF3D0}" dt="2023-05-11T23:42:54.002" v="1557"/>
        <pc:sldMkLst>
          <pc:docMk/>
          <pc:sldMk cId="541863311" sldId="275"/>
        </pc:sldMkLst>
        <pc:picChg chg="add del mod">
          <ac:chgData name="Kaitlin Eustaquio" userId="1db1b819-5a69-4e28-a1f3-107bdd323ba9" providerId="ADAL" clId="{268579DD-9F3E-DD42-ADBD-2C5BCBEBF3D0}" dt="2023-05-11T23:42:53.679" v="1556" actId="478"/>
          <ac:picMkLst>
            <pc:docMk/>
            <pc:sldMk cId="541863311" sldId="275"/>
            <ac:picMk id="2" creationId="{A8968B27-642E-E807-4206-8F53D340D365}"/>
          </ac:picMkLst>
        </pc:picChg>
        <pc:picChg chg="add mod">
          <ac:chgData name="Kaitlin Eustaquio" userId="1db1b819-5a69-4e28-a1f3-107bdd323ba9" providerId="ADAL" clId="{268579DD-9F3E-DD42-ADBD-2C5BCBEBF3D0}" dt="2023-05-11T23:42:54.002" v="1557"/>
          <ac:picMkLst>
            <pc:docMk/>
            <pc:sldMk cId="541863311" sldId="275"/>
            <ac:picMk id="3" creationId="{5CABB977-C0C3-6673-4555-0FEE807674AB}"/>
          </ac:picMkLst>
        </pc:picChg>
        <pc:picChg chg="del">
          <ac:chgData name="Kaitlin Eustaquio" userId="1db1b819-5a69-4e28-a1f3-107bdd323ba9" providerId="ADAL" clId="{268579DD-9F3E-DD42-ADBD-2C5BCBEBF3D0}" dt="2023-05-09T22:39:51.235" v="1438" actId="478"/>
          <ac:picMkLst>
            <pc:docMk/>
            <pc:sldMk cId="541863311" sldId="275"/>
            <ac:picMk id="3" creationId="{94A5EB3F-8528-F273-CAAD-DAC9680C1164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11T23:34:04.152" v="1555" actId="20577"/>
        <pc:sldMkLst>
          <pc:docMk/>
          <pc:sldMk cId="1418460649" sldId="276"/>
        </pc:sldMkLst>
        <pc:spChg chg="mod">
          <ac:chgData name="Kaitlin Eustaquio" userId="1db1b819-5a69-4e28-a1f3-107bdd323ba9" providerId="ADAL" clId="{268579DD-9F3E-DD42-ADBD-2C5BCBEBF3D0}" dt="2023-05-09T22:46:49.233" v="1462" actId="20577"/>
          <ac:spMkLst>
            <pc:docMk/>
            <pc:sldMk cId="1418460649" sldId="276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11T23:34:04.152" v="1555" actId="20577"/>
          <ac:graphicFrameMkLst>
            <pc:docMk/>
            <pc:sldMk cId="1418460649" sldId="276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11T23:33:10.335" v="1545" actId="1076"/>
          <ac:picMkLst>
            <pc:docMk/>
            <pc:sldMk cId="1418460649" sldId="276"/>
            <ac:picMk id="2" creationId="{3630D0C8-4DB2-8A6E-18FF-CD23C2FFF189}"/>
          </ac:picMkLst>
        </pc:picChg>
        <pc:picChg chg="add mod">
          <ac:chgData name="Kaitlin Eustaquio" userId="1db1b819-5a69-4e28-a1f3-107bdd323ba9" providerId="ADAL" clId="{268579DD-9F3E-DD42-ADBD-2C5BCBEBF3D0}" dt="2023-05-11T23:33:09.078" v="1544" actId="1076"/>
          <ac:picMkLst>
            <pc:docMk/>
            <pc:sldMk cId="1418460649" sldId="276"/>
            <ac:picMk id="3" creationId="{3581B48E-5CA6-E7A6-FFFF-6E971D8CE424}"/>
          </ac:picMkLst>
        </pc:picChg>
        <pc:picChg chg="del">
          <ac:chgData name="Kaitlin Eustaquio" userId="1db1b819-5a69-4e28-a1f3-107bdd323ba9" providerId="ADAL" clId="{268579DD-9F3E-DD42-ADBD-2C5BCBEBF3D0}" dt="2023-05-09T22:46:46.590" v="1459" actId="478"/>
          <ac:picMkLst>
            <pc:docMk/>
            <pc:sldMk cId="1418460649" sldId="276"/>
            <ac:picMk id="3" creationId="{D2690DC6-F357-DEDC-99E9-849567D21E0C}"/>
          </ac:picMkLst>
        </pc:picChg>
        <pc:picChg chg="del">
          <ac:chgData name="Kaitlin Eustaquio" userId="1db1b819-5a69-4e28-a1f3-107bdd323ba9" providerId="ADAL" clId="{268579DD-9F3E-DD42-ADBD-2C5BCBEBF3D0}" dt="2023-05-09T22:46:47.450" v="1460" actId="478"/>
          <ac:picMkLst>
            <pc:docMk/>
            <pc:sldMk cId="1418460649" sldId="276"/>
            <ac:picMk id="4" creationId="{BAF7DAD9-277F-CB27-AFFD-B3627B1A1D08}"/>
          </ac:picMkLst>
        </pc:picChg>
      </pc:sldChg>
      <pc:sldChg chg="addSp delSp modSp add mod">
        <pc:chgData name="Kaitlin Eustaquio" userId="1db1b819-5a69-4e28-a1f3-107bdd323ba9" providerId="ADAL" clId="{268579DD-9F3E-DD42-ADBD-2C5BCBEBF3D0}" dt="2023-05-11T23:58:45.305" v="1580" actId="1076"/>
        <pc:sldMkLst>
          <pc:docMk/>
          <pc:sldMk cId="1311563989" sldId="277"/>
        </pc:sldMkLst>
        <pc:spChg chg="mod">
          <ac:chgData name="Kaitlin Eustaquio" userId="1db1b819-5a69-4e28-a1f3-107bdd323ba9" providerId="ADAL" clId="{268579DD-9F3E-DD42-ADBD-2C5BCBEBF3D0}" dt="2023-05-11T23:57:20.537" v="1568" actId="20577"/>
          <ac:spMkLst>
            <pc:docMk/>
            <pc:sldMk cId="1311563989" sldId="277"/>
            <ac:spMk id="78" creationId="{00000000-0000-0000-0000-000000000000}"/>
          </ac:spMkLst>
        </pc:spChg>
        <pc:graphicFrameChg chg="mod">
          <ac:chgData name="Kaitlin Eustaquio" userId="1db1b819-5a69-4e28-a1f3-107bdd323ba9" providerId="ADAL" clId="{268579DD-9F3E-DD42-ADBD-2C5BCBEBF3D0}" dt="2023-05-11T23:58:45.305" v="1580" actId="1076"/>
          <ac:graphicFrameMkLst>
            <pc:docMk/>
            <pc:sldMk cId="1311563989" sldId="277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11T23:58:39.684" v="1578" actId="14100"/>
          <ac:picMkLst>
            <pc:docMk/>
            <pc:sldMk cId="1311563989" sldId="277"/>
            <ac:picMk id="2" creationId="{E4DEDADA-749C-C5B9-6342-70C0AC123BC0}"/>
          </ac:picMkLst>
        </pc:picChg>
        <pc:picChg chg="add mod">
          <ac:chgData name="Kaitlin Eustaquio" userId="1db1b819-5a69-4e28-a1f3-107bdd323ba9" providerId="ADAL" clId="{268579DD-9F3E-DD42-ADBD-2C5BCBEBF3D0}" dt="2023-05-11T23:58:41.311" v="1579" actId="1076"/>
          <ac:picMkLst>
            <pc:docMk/>
            <pc:sldMk cId="1311563989" sldId="277"/>
            <ac:picMk id="3" creationId="{7E85D986-0C0C-9612-9274-A7BD5DE41ACF}"/>
          </ac:picMkLst>
        </pc:picChg>
        <pc:picChg chg="del">
          <ac:chgData name="Kaitlin Eustaquio" userId="1db1b819-5a69-4e28-a1f3-107bdd323ba9" providerId="ADAL" clId="{268579DD-9F3E-DD42-ADBD-2C5BCBEBF3D0}" dt="2023-05-09T22:46:51.454" v="1463" actId="478"/>
          <ac:picMkLst>
            <pc:docMk/>
            <pc:sldMk cId="1311563989" sldId="277"/>
            <ac:picMk id="3" creationId="{D2690DC6-F357-DEDC-99E9-849567D21E0C}"/>
          </ac:picMkLst>
        </pc:picChg>
        <pc:picChg chg="del">
          <ac:chgData name="Kaitlin Eustaquio" userId="1db1b819-5a69-4e28-a1f3-107bdd323ba9" providerId="ADAL" clId="{268579DD-9F3E-DD42-ADBD-2C5BCBEBF3D0}" dt="2023-05-09T22:46:52.578" v="1464" actId="478"/>
          <ac:picMkLst>
            <pc:docMk/>
            <pc:sldMk cId="1311563989" sldId="277"/>
            <ac:picMk id="4" creationId="{BAF7DAD9-277F-CB27-AFFD-B3627B1A1D08}"/>
          </ac:picMkLst>
        </pc:picChg>
      </pc:sldChg>
      <pc:sldChg chg="addSp modSp add mod">
        <pc:chgData name="Kaitlin Eustaquio" userId="1db1b819-5a69-4e28-a1f3-107bdd323ba9" providerId="ADAL" clId="{268579DD-9F3E-DD42-ADBD-2C5BCBEBF3D0}" dt="2023-05-12T23:05:08.159" v="1853" actId="20577"/>
        <pc:sldMkLst>
          <pc:docMk/>
          <pc:sldMk cId="2084576816" sldId="278"/>
        </pc:sldMkLst>
        <pc:spChg chg="mod">
          <ac:chgData name="Kaitlin Eustaquio" userId="1db1b819-5a69-4e28-a1f3-107bdd323ba9" providerId="ADAL" clId="{268579DD-9F3E-DD42-ADBD-2C5BCBEBF3D0}" dt="2023-05-12T23:05:08.159" v="1853" actId="20577"/>
          <ac:spMkLst>
            <pc:docMk/>
            <pc:sldMk cId="2084576816" sldId="278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12T22:52:41.265" v="1841" actId="1076"/>
          <ac:graphicFrameMkLst>
            <pc:docMk/>
            <pc:sldMk cId="2084576816" sldId="278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12T22:52:43.336" v="1842" actId="14100"/>
          <ac:picMkLst>
            <pc:docMk/>
            <pc:sldMk cId="2084576816" sldId="278"/>
            <ac:picMk id="2" creationId="{C5505578-1FAD-7D1F-CE70-9F4EB17E34D7}"/>
          </ac:picMkLst>
        </pc:picChg>
        <pc:picChg chg="add mod">
          <ac:chgData name="Kaitlin Eustaquio" userId="1db1b819-5a69-4e28-a1f3-107bdd323ba9" providerId="ADAL" clId="{268579DD-9F3E-DD42-ADBD-2C5BCBEBF3D0}" dt="2023-05-12T22:51:09.909" v="1741" actId="1076"/>
          <ac:picMkLst>
            <pc:docMk/>
            <pc:sldMk cId="2084576816" sldId="278"/>
            <ac:picMk id="3" creationId="{B3C4142C-E7E7-CF17-9DDA-51DBEBF065AD}"/>
          </ac:picMkLst>
        </pc:picChg>
      </pc:sldChg>
      <pc:sldChg chg="addSp delSp modSp add mod ord">
        <pc:chgData name="Kaitlin Eustaquio" userId="1db1b819-5a69-4e28-a1f3-107bdd323ba9" providerId="ADAL" clId="{268579DD-9F3E-DD42-ADBD-2C5BCBEBF3D0}" dt="2023-05-11T23:57:11.162" v="1566" actId="20578"/>
        <pc:sldMkLst>
          <pc:docMk/>
          <pc:sldMk cId="2112270054" sldId="279"/>
        </pc:sldMkLst>
        <pc:picChg chg="add del mod">
          <ac:chgData name="Kaitlin Eustaquio" userId="1db1b819-5a69-4e28-a1f3-107bdd323ba9" providerId="ADAL" clId="{268579DD-9F3E-DD42-ADBD-2C5BCBEBF3D0}" dt="2023-05-11T23:44:41.747" v="1564" actId="478"/>
          <ac:picMkLst>
            <pc:docMk/>
            <pc:sldMk cId="2112270054" sldId="279"/>
            <ac:picMk id="2" creationId="{966B401F-4D3B-87C2-E15C-F606CF70561C}"/>
          </ac:picMkLst>
        </pc:picChg>
        <pc:picChg chg="del">
          <ac:chgData name="Kaitlin Eustaquio" userId="1db1b819-5a69-4e28-a1f3-107bdd323ba9" providerId="ADAL" clId="{268579DD-9F3E-DD42-ADBD-2C5BCBEBF3D0}" dt="2023-05-11T23:43:59.995" v="1560" actId="478"/>
          <ac:picMkLst>
            <pc:docMk/>
            <pc:sldMk cId="2112270054" sldId="279"/>
            <ac:picMk id="3" creationId="{5CABB977-C0C3-6673-4555-0FEE807674AB}"/>
          </ac:picMkLst>
        </pc:picChg>
        <pc:picChg chg="add mod">
          <ac:chgData name="Kaitlin Eustaquio" userId="1db1b819-5a69-4e28-a1f3-107bdd323ba9" providerId="ADAL" clId="{268579DD-9F3E-DD42-ADBD-2C5BCBEBF3D0}" dt="2023-05-11T23:44:43.604" v="1565" actId="1076"/>
          <ac:picMkLst>
            <pc:docMk/>
            <pc:sldMk cId="2112270054" sldId="279"/>
            <ac:picMk id="4" creationId="{B32847C1-F9B1-34F7-8A1D-849C91B1EAC5}"/>
          </ac:picMkLst>
        </pc:picChg>
      </pc:sldChg>
      <pc:sldChg chg="addSp modSp add mod">
        <pc:chgData name="Kaitlin Eustaquio" userId="1db1b819-5a69-4e28-a1f3-107bdd323ba9" providerId="ADAL" clId="{268579DD-9F3E-DD42-ADBD-2C5BCBEBF3D0}" dt="2023-05-12T23:19:41.839" v="2000" actId="20577"/>
        <pc:sldMkLst>
          <pc:docMk/>
          <pc:sldMk cId="285503574" sldId="280"/>
        </pc:sldMkLst>
        <pc:spChg chg="mod">
          <ac:chgData name="Kaitlin Eustaquio" userId="1db1b819-5a69-4e28-a1f3-107bdd323ba9" providerId="ADAL" clId="{268579DD-9F3E-DD42-ADBD-2C5BCBEBF3D0}" dt="2023-05-12T23:18:29.563" v="1987" actId="20577"/>
          <ac:spMkLst>
            <pc:docMk/>
            <pc:sldMk cId="285503574" sldId="280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12T23:19:41.839" v="2000" actId="20577"/>
          <ac:graphicFrameMkLst>
            <pc:docMk/>
            <pc:sldMk cId="285503574" sldId="280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12T23:18:15.159" v="1940" actId="1076"/>
          <ac:picMkLst>
            <pc:docMk/>
            <pc:sldMk cId="285503574" sldId="280"/>
            <ac:picMk id="2" creationId="{745DA61A-B777-B77B-49B9-DD0C59A8CC5A}"/>
          </ac:picMkLst>
        </pc:picChg>
        <pc:picChg chg="add mod">
          <ac:chgData name="Kaitlin Eustaquio" userId="1db1b819-5a69-4e28-a1f3-107bdd323ba9" providerId="ADAL" clId="{268579DD-9F3E-DD42-ADBD-2C5BCBEBF3D0}" dt="2023-05-12T23:19:36.670" v="1998" actId="1076"/>
          <ac:picMkLst>
            <pc:docMk/>
            <pc:sldMk cId="285503574" sldId="280"/>
            <ac:picMk id="3" creationId="{0E2D8B92-567B-80C1-A2D2-A106EEE95A5E}"/>
          </ac:picMkLst>
        </pc:picChg>
      </pc:sldChg>
      <pc:sldChg chg="addSp modSp add mod">
        <pc:chgData name="Kaitlin Eustaquio" userId="1db1b819-5a69-4e28-a1f3-107bdd323ba9" providerId="ADAL" clId="{268579DD-9F3E-DD42-ADBD-2C5BCBEBF3D0}" dt="2023-05-12T07:58:59.453" v="1679" actId="20577"/>
        <pc:sldMkLst>
          <pc:docMk/>
          <pc:sldMk cId="3159212952" sldId="281"/>
        </pc:sldMkLst>
        <pc:spChg chg="mod">
          <ac:chgData name="Kaitlin Eustaquio" userId="1db1b819-5a69-4e28-a1f3-107bdd323ba9" providerId="ADAL" clId="{268579DD-9F3E-DD42-ADBD-2C5BCBEBF3D0}" dt="2023-05-12T07:50:38.979" v="1591" actId="20577"/>
          <ac:spMkLst>
            <pc:docMk/>
            <pc:sldMk cId="3159212952" sldId="281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12T07:58:59.453" v="1679" actId="20577"/>
          <ac:graphicFrameMkLst>
            <pc:docMk/>
            <pc:sldMk cId="3159212952" sldId="281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12T07:56:10.436" v="1603" actId="1076"/>
          <ac:picMkLst>
            <pc:docMk/>
            <pc:sldMk cId="3159212952" sldId="281"/>
            <ac:picMk id="2" creationId="{BF868FE8-10FF-CCE7-3014-6BC0092D05C5}"/>
          </ac:picMkLst>
        </pc:picChg>
        <pc:picChg chg="add mod">
          <ac:chgData name="Kaitlin Eustaquio" userId="1db1b819-5a69-4e28-a1f3-107bdd323ba9" providerId="ADAL" clId="{268579DD-9F3E-DD42-ADBD-2C5BCBEBF3D0}" dt="2023-05-12T07:56:11.291" v="1604" actId="1076"/>
          <ac:picMkLst>
            <pc:docMk/>
            <pc:sldMk cId="3159212952" sldId="281"/>
            <ac:picMk id="3" creationId="{65B2AC28-EA39-641B-E7FB-7020C3EFC983}"/>
          </ac:picMkLst>
        </pc:picChg>
      </pc:sldChg>
      <pc:sldChg chg="addSp delSp modSp add mod ord">
        <pc:chgData name="Kaitlin Eustaquio" userId="1db1b819-5a69-4e28-a1f3-107bdd323ba9" providerId="ADAL" clId="{268579DD-9F3E-DD42-ADBD-2C5BCBEBF3D0}" dt="2023-05-12T07:50:33.386" v="1587" actId="20577"/>
        <pc:sldMkLst>
          <pc:docMk/>
          <pc:sldMk cId="1700137483" sldId="282"/>
        </pc:sldMkLst>
        <pc:spChg chg="mod">
          <ac:chgData name="Kaitlin Eustaquio" userId="1db1b819-5a69-4e28-a1f3-107bdd323ba9" providerId="ADAL" clId="{268579DD-9F3E-DD42-ADBD-2C5BCBEBF3D0}" dt="2023-05-12T07:50:33.386" v="1587" actId="20577"/>
          <ac:spMkLst>
            <pc:docMk/>
            <pc:sldMk cId="1700137483" sldId="282"/>
            <ac:spMk id="73" creationId="{00000000-0000-0000-0000-000000000000}"/>
          </ac:spMkLst>
        </pc:spChg>
        <pc:picChg chg="add mod">
          <ac:chgData name="Kaitlin Eustaquio" userId="1db1b819-5a69-4e28-a1f3-107bdd323ba9" providerId="ADAL" clId="{268579DD-9F3E-DD42-ADBD-2C5BCBEBF3D0}" dt="2023-05-12T07:49:39.424" v="1585" actId="1076"/>
          <ac:picMkLst>
            <pc:docMk/>
            <pc:sldMk cId="1700137483" sldId="282"/>
            <ac:picMk id="2" creationId="{7A58FA95-01F5-FD8E-98A3-D72859C225BC}"/>
          </ac:picMkLst>
        </pc:picChg>
        <pc:picChg chg="del">
          <ac:chgData name="Kaitlin Eustaquio" userId="1db1b819-5a69-4e28-a1f3-107bdd323ba9" providerId="ADAL" clId="{268579DD-9F3E-DD42-ADBD-2C5BCBEBF3D0}" dt="2023-05-12T07:49:37.865" v="1583" actId="478"/>
          <ac:picMkLst>
            <pc:docMk/>
            <pc:sldMk cId="1700137483" sldId="282"/>
            <ac:picMk id="4" creationId="{B32847C1-F9B1-34F7-8A1D-849C91B1EAC5}"/>
          </ac:picMkLst>
        </pc:picChg>
      </pc:sldChg>
      <pc:sldChg chg="addSp modSp add mod">
        <pc:chgData name="Kaitlin Eustaquio" userId="1db1b819-5a69-4e28-a1f3-107bdd323ba9" providerId="ADAL" clId="{268579DD-9F3E-DD42-ADBD-2C5BCBEBF3D0}" dt="2023-05-12T23:07:05.881" v="1937" actId="20577"/>
        <pc:sldMkLst>
          <pc:docMk/>
          <pc:sldMk cId="3342802139" sldId="283"/>
        </pc:sldMkLst>
        <pc:spChg chg="mod">
          <ac:chgData name="Kaitlin Eustaquio" userId="1db1b819-5a69-4e28-a1f3-107bdd323ba9" providerId="ADAL" clId="{268579DD-9F3E-DD42-ADBD-2C5BCBEBF3D0}" dt="2023-05-12T23:05:05.027" v="1852" actId="20577"/>
          <ac:spMkLst>
            <pc:docMk/>
            <pc:sldMk cId="3342802139" sldId="283"/>
            <ac:spMk id="78" creationId="{00000000-0000-0000-0000-000000000000}"/>
          </ac:spMkLst>
        </pc:spChg>
        <pc:graphicFrameChg chg="mod modGraphic">
          <ac:chgData name="Kaitlin Eustaquio" userId="1db1b819-5a69-4e28-a1f3-107bdd323ba9" providerId="ADAL" clId="{268579DD-9F3E-DD42-ADBD-2C5BCBEBF3D0}" dt="2023-05-12T23:07:05.881" v="1937" actId="20577"/>
          <ac:graphicFrameMkLst>
            <pc:docMk/>
            <pc:sldMk cId="3342802139" sldId="283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12T23:04:24.191" v="1845" actId="1076"/>
          <ac:picMkLst>
            <pc:docMk/>
            <pc:sldMk cId="3342802139" sldId="283"/>
            <ac:picMk id="2" creationId="{3236A923-6721-A1F9-6B12-D6730F7FAE83}"/>
          </ac:picMkLst>
        </pc:picChg>
        <pc:picChg chg="add mod">
          <ac:chgData name="Kaitlin Eustaquio" userId="1db1b819-5a69-4e28-a1f3-107bdd323ba9" providerId="ADAL" clId="{268579DD-9F3E-DD42-ADBD-2C5BCBEBF3D0}" dt="2023-05-12T23:04:42.564" v="1850" actId="1076"/>
          <ac:picMkLst>
            <pc:docMk/>
            <pc:sldMk cId="3342802139" sldId="283"/>
            <ac:picMk id="3" creationId="{7CB40C7D-EC6B-EDA3-ACCE-A49314AF2DC7}"/>
          </ac:picMkLst>
        </pc:picChg>
      </pc:sldChg>
      <pc:sldChg chg="addSp delSp modSp add mod ord">
        <pc:chgData name="Kaitlin Eustaquio" userId="1db1b819-5a69-4e28-a1f3-107bdd323ba9" providerId="ADAL" clId="{268579DD-9F3E-DD42-ADBD-2C5BCBEBF3D0}" dt="2023-05-12T08:25:08.315" v="1724" actId="20577"/>
        <pc:sldMkLst>
          <pc:docMk/>
          <pc:sldMk cId="974398969" sldId="284"/>
        </pc:sldMkLst>
        <pc:spChg chg="mod">
          <ac:chgData name="Kaitlin Eustaquio" userId="1db1b819-5a69-4e28-a1f3-107bdd323ba9" providerId="ADAL" clId="{268579DD-9F3E-DD42-ADBD-2C5BCBEBF3D0}" dt="2023-05-12T08:25:08.315" v="1724" actId="20577"/>
          <ac:spMkLst>
            <pc:docMk/>
            <pc:sldMk cId="974398969" sldId="284"/>
            <ac:spMk id="78" creationId="{00000000-0000-0000-0000-000000000000}"/>
          </ac:spMkLst>
        </pc:spChg>
        <pc:graphicFrameChg chg="add del mod">
          <ac:chgData name="Kaitlin Eustaquio" userId="1db1b819-5a69-4e28-a1f3-107bdd323ba9" providerId="ADAL" clId="{268579DD-9F3E-DD42-ADBD-2C5BCBEBF3D0}" dt="2023-05-12T08:15:44.306" v="1710"/>
          <ac:graphicFrameMkLst>
            <pc:docMk/>
            <pc:sldMk cId="974398969" sldId="284"/>
            <ac:graphicFrameMk id="4" creationId="{FAA4DD35-15F0-C1FB-9C17-2D0B2998ED58}"/>
          </ac:graphicFrameMkLst>
        </pc:graphicFrameChg>
        <pc:graphicFrameChg chg="add mod">
          <ac:chgData name="Kaitlin Eustaquio" userId="1db1b819-5a69-4e28-a1f3-107bdd323ba9" providerId="ADAL" clId="{268579DD-9F3E-DD42-ADBD-2C5BCBEBF3D0}" dt="2023-05-12T08:15:47.598" v="1712"/>
          <ac:graphicFrameMkLst>
            <pc:docMk/>
            <pc:sldMk cId="974398969" sldId="284"/>
            <ac:graphicFrameMk id="5" creationId="{6D075708-EECE-F282-82A1-7FF1ADD73AB2}"/>
          </ac:graphicFrameMkLst>
        </pc:graphicFrameChg>
        <pc:graphicFrameChg chg="del">
          <ac:chgData name="Kaitlin Eustaquio" userId="1db1b819-5a69-4e28-a1f3-107bdd323ba9" providerId="ADAL" clId="{268579DD-9F3E-DD42-ADBD-2C5BCBEBF3D0}" dt="2023-05-12T08:15:46.368" v="1711" actId="478"/>
          <ac:graphicFrameMkLst>
            <pc:docMk/>
            <pc:sldMk cId="974398969" sldId="284"/>
            <ac:graphicFrameMk id="79" creationId="{00000000-0000-0000-0000-000000000000}"/>
          </ac:graphicFrameMkLst>
        </pc:graphicFrameChg>
        <pc:picChg chg="add mod">
          <ac:chgData name="Kaitlin Eustaquio" userId="1db1b819-5a69-4e28-a1f3-107bdd323ba9" providerId="ADAL" clId="{268579DD-9F3E-DD42-ADBD-2C5BCBEBF3D0}" dt="2023-05-12T08:16:02.599" v="1719" actId="1076"/>
          <ac:picMkLst>
            <pc:docMk/>
            <pc:sldMk cId="974398969" sldId="284"/>
            <ac:picMk id="2" creationId="{571D5578-9C96-BB38-69FC-5D9410B6AA4D}"/>
          </ac:picMkLst>
        </pc:picChg>
        <pc:picChg chg="add mod">
          <ac:chgData name="Kaitlin Eustaquio" userId="1db1b819-5a69-4e28-a1f3-107bdd323ba9" providerId="ADAL" clId="{268579DD-9F3E-DD42-ADBD-2C5BCBEBF3D0}" dt="2023-05-12T08:15:57.909" v="1715" actId="1076"/>
          <ac:picMkLst>
            <pc:docMk/>
            <pc:sldMk cId="974398969" sldId="284"/>
            <ac:picMk id="3" creationId="{4DC98D71-EA0C-4341-66A9-017C7A06F4F8}"/>
          </ac:picMkLst>
        </pc:picChg>
      </pc:sldChg>
      <pc:sldChg chg="addSp delSp modSp add mod ord">
        <pc:chgData name="Kaitlin Eustaquio" userId="1db1b819-5a69-4e28-a1f3-107bdd323ba9" providerId="ADAL" clId="{268579DD-9F3E-DD42-ADBD-2C5BCBEBF3D0}" dt="2023-05-12T08:02:42.495" v="1686" actId="1076"/>
        <pc:sldMkLst>
          <pc:docMk/>
          <pc:sldMk cId="2472364702" sldId="285"/>
        </pc:sldMkLst>
        <pc:picChg chg="del">
          <ac:chgData name="Kaitlin Eustaquio" userId="1db1b819-5a69-4e28-a1f3-107bdd323ba9" providerId="ADAL" clId="{268579DD-9F3E-DD42-ADBD-2C5BCBEBF3D0}" dt="2023-05-12T08:02:41.211" v="1684" actId="478"/>
          <ac:picMkLst>
            <pc:docMk/>
            <pc:sldMk cId="2472364702" sldId="285"/>
            <ac:picMk id="2" creationId="{7A58FA95-01F5-FD8E-98A3-D72859C225BC}"/>
          </ac:picMkLst>
        </pc:picChg>
        <pc:picChg chg="add mod">
          <ac:chgData name="Kaitlin Eustaquio" userId="1db1b819-5a69-4e28-a1f3-107bdd323ba9" providerId="ADAL" clId="{268579DD-9F3E-DD42-ADBD-2C5BCBEBF3D0}" dt="2023-05-12T08:02:42.495" v="1686" actId="1076"/>
          <ac:picMkLst>
            <pc:docMk/>
            <pc:sldMk cId="2472364702" sldId="285"/>
            <ac:picMk id="3" creationId="{B7CE1929-3C4A-9E09-8A51-05B56744F7BD}"/>
          </ac:picMkLst>
        </pc:picChg>
      </pc:sldChg>
      <pc:sldChg chg="addSp delSp modSp add mod ord">
        <pc:chgData name="Kaitlin Eustaquio" userId="1db1b819-5a69-4e28-a1f3-107bdd323ba9" providerId="ADAL" clId="{268579DD-9F3E-DD42-ADBD-2C5BCBEBF3D0}" dt="2023-05-12T22:41:22.363" v="1735" actId="1076"/>
        <pc:sldMkLst>
          <pc:docMk/>
          <pc:sldMk cId="2717932625" sldId="286"/>
        </pc:sldMkLst>
        <pc:spChg chg="mod">
          <ac:chgData name="Kaitlin Eustaquio" userId="1db1b819-5a69-4e28-a1f3-107bdd323ba9" providerId="ADAL" clId="{268579DD-9F3E-DD42-ADBD-2C5BCBEBF3D0}" dt="2023-05-12T22:32:37.475" v="1729" actId="20577"/>
          <ac:spMkLst>
            <pc:docMk/>
            <pc:sldMk cId="2717932625" sldId="286"/>
            <ac:spMk id="73" creationId="{00000000-0000-0000-0000-000000000000}"/>
          </ac:spMkLst>
        </pc:spChg>
        <pc:picChg chg="add del mod">
          <ac:chgData name="Kaitlin Eustaquio" userId="1db1b819-5a69-4e28-a1f3-107bdd323ba9" providerId="ADAL" clId="{268579DD-9F3E-DD42-ADBD-2C5BCBEBF3D0}" dt="2023-05-12T22:41:21.142" v="1733" actId="478"/>
          <ac:picMkLst>
            <pc:docMk/>
            <pc:sldMk cId="2717932625" sldId="286"/>
            <ac:picMk id="2" creationId="{CD155FE5-83FE-661F-212A-01D3473A19D6}"/>
          </ac:picMkLst>
        </pc:picChg>
        <pc:picChg chg="del">
          <ac:chgData name="Kaitlin Eustaquio" userId="1db1b819-5a69-4e28-a1f3-107bdd323ba9" providerId="ADAL" clId="{268579DD-9F3E-DD42-ADBD-2C5BCBEBF3D0}" dt="2023-05-12T22:32:55.468" v="1730" actId="478"/>
          <ac:picMkLst>
            <pc:docMk/>
            <pc:sldMk cId="2717932625" sldId="286"/>
            <ac:picMk id="3" creationId="{B7CE1929-3C4A-9E09-8A51-05B56744F7BD}"/>
          </ac:picMkLst>
        </pc:picChg>
        <pc:picChg chg="add mod">
          <ac:chgData name="Kaitlin Eustaquio" userId="1db1b819-5a69-4e28-a1f3-107bdd323ba9" providerId="ADAL" clId="{268579DD-9F3E-DD42-ADBD-2C5BCBEBF3D0}" dt="2023-05-12T22:41:22.363" v="1735" actId="1076"/>
          <ac:picMkLst>
            <pc:docMk/>
            <pc:sldMk cId="2717932625" sldId="286"/>
            <ac:picMk id="4" creationId="{751601ED-46CD-AB30-F95F-6F56141A40CC}"/>
          </ac:picMkLst>
        </pc:picChg>
      </pc:sldChg>
      <pc:sldChg chg="add">
        <pc:chgData name="Kaitlin Eustaquio" userId="1db1b819-5a69-4e28-a1f3-107bdd323ba9" providerId="ADAL" clId="{268579DD-9F3E-DD42-ADBD-2C5BCBEBF3D0}" dt="2023-05-12T23:04:26.255" v="1846" actId="2890"/>
        <pc:sldMkLst>
          <pc:docMk/>
          <pc:sldMk cId="4238012587" sldId="287"/>
        </pc:sldMkLst>
      </pc:sldChg>
      <pc:sldChg chg="add">
        <pc:chgData name="Kaitlin Eustaquio" userId="1db1b819-5a69-4e28-a1f3-107bdd323ba9" providerId="ADAL" clId="{268579DD-9F3E-DD42-ADBD-2C5BCBEBF3D0}" dt="2023-05-12T23:04:28.177" v="1847" actId="2890"/>
        <pc:sldMkLst>
          <pc:docMk/>
          <pc:sldMk cId="548698543" sldId="288"/>
        </pc:sldMkLst>
      </pc:sldChg>
      <pc:sldChg chg="addSp delSp modSp add mod ord">
        <pc:chgData name="Kaitlin Eustaquio" userId="1db1b819-5a69-4e28-a1f3-107bdd323ba9" providerId="ADAL" clId="{268579DD-9F3E-DD42-ADBD-2C5BCBEBF3D0}" dt="2023-05-12T23:06:06.359" v="1859" actId="1076"/>
        <pc:sldMkLst>
          <pc:docMk/>
          <pc:sldMk cId="3197614128" sldId="289"/>
        </pc:sldMkLst>
        <pc:picChg chg="add mod">
          <ac:chgData name="Kaitlin Eustaquio" userId="1db1b819-5a69-4e28-a1f3-107bdd323ba9" providerId="ADAL" clId="{268579DD-9F3E-DD42-ADBD-2C5BCBEBF3D0}" dt="2023-05-12T23:06:06.359" v="1859" actId="1076"/>
          <ac:picMkLst>
            <pc:docMk/>
            <pc:sldMk cId="3197614128" sldId="289"/>
            <ac:picMk id="2" creationId="{E32CAF4D-6A5B-B3C3-8A2D-3AA729B27A4C}"/>
          </ac:picMkLst>
        </pc:picChg>
        <pc:picChg chg="del">
          <ac:chgData name="Kaitlin Eustaquio" userId="1db1b819-5a69-4e28-a1f3-107bdd323ba9" providerId="ADAL" clId="{268579DD-9F3E-DD42-ADBD-2C5BCBEBF3D0}" dt="2023-05-12T23:05:51.135" v="1856" actId="478"/>
          <ac:picMkLst>
            <pc:docMk/>
            <pc:sldMk cId="3197614128" sldId="289"/>
            <ac:picMk id="4" creationId="{751601ED-46CD-AB30-F95F-6F56141A40CC}"/>
          </ac:picMkLst>
        </pc:picChg>
      </pc:sldChg>
      <pc:sldChg chg="addSp delSp modSp add mod ord">
        <pc:chgData name="Kaitlin Eustaquio" userId="1db1b819-5a69-4e28-a1f3-107bdd323ba9" providerId="ADAL" clId="{268579DD-9F3E-DD42-ADBD-2C5BCBEBF3D0}" dt="2023-05-12T23:20:16.614" v="2006" actId="1076"/>
        <pc:sldMkLst>
          <pc:docMk/>
          <pc:sldMk cId="3176143633" sldId="290"/>
        </pc:sldMkLst>
        <pc:picChg chg="del">
          <ac:chgData name="Kaitlin Eustaquio" userId="1db1b819-5a69-4e28-a1f3-107bdd323ba9" providerId="ADAL" clId="{268579DD-9F3E-DD42-ADBD-2C5BCBEBF3D0}" dt="2023-05-12T23:20:14.550" v="2003" actId="478"/>
          <ac:picMkLst>
            <pc:docMk/>
            <pc:sldMk cId="3176143633" sldId="290"/>
            <ac:picMk id="2" creationId="{E32CAF4D-6A5B-B3C3-8A2D-3AA729B27A4C}"/>
          </ac:picMkLst>
        </pc:picChg>
        <pc:picChg chg="add mod">
          <ac:chgData name="Kaitlin Eustaquio" userId="1db1b819-5a69-4e28-a1f3-107bdd323ba9" providerId="ADAL" clId="{268579DD-9F3E-DD42-ADBD-2C5BCBEBF3D0}" dt="2023-05-12T23:20:16.614" v="2006" actId="1076"/>
          <ac:picMkLst>
            <pc:docMk/>
            <pc:sldMk cId="3176143633" sldId="290"/>
            <ac:picMk id="3" creationId="{FF5ECA33-F661-E01D-6B84-6A4AE5107FC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043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745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648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218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577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2010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458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267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020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204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262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0831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8344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6462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0342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63267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7398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5454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0584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379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2152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467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04861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569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206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094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328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itlinEus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asks.office.com/Sanctamariacollege.onmicrosoft.com/Home/PlanViews/YxwCwynPS0ylZtDdw19Th8gABNlh?Type=PlanLink&amp;Channel=Link&amp;CreatedTime=638192047938900000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</a:t>
            </a:r>
            <a:r>
              <a:rPr lang="en" sz="2000" b="1" dirty="0" err="1">
                <a:solidFill>
                  <a:srgbClr val="274E13"/>
                </a:solidFill>
              </a:rPr>
              <a:t>github</a:t>
            </a:r>
            <a:r>
              <a:rPr lang="en" sz="2000" b="1" dirty="0">
                <a:solidFill>
                  <a:srgbClr val="274E13"/>
                </a:solidFill>
              </a:rPr>
              <a:t> Repository: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 sz="2000" b="1" dirty="0">
                <a:solidFill>
                  <a:srgbClr val="274E13"/>
                </a:solidFill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</a:t>
            </a:r>
            <a:r>
              <a:rPr lang="en" sz="2000" b="1" dirty="0" err="1">
                <a:solidFill>
                  <a:srgbClr val="274E13"/>
                </a:solidFill>
              </a:rPr>
              <a:t>trello</a:t>
            </a:r>
            <a:r>
              <a:rPr lang="en" sz="2000" b="1" dirty="0">
                <a:solidFill>
                  <a:srgbClr val="274E13"/>
                </a:solidFill>
              </a:rPr>
              <a:t> board / project management tools: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 sz="2000" b="1" dirty="0">
                <a:solidFill>
                  <a:srgbClr val="274E13"/>
                </a:solidFill>
                <a:hlinkClick r:id="rId4"/>
              </a:rPr>
              <a:t>planner</a:t>
            </a:r>
            <a:endParaRPr lang="en" sz="2000" b="1" dirty="0">
              <a:solidFill>
                <a:srgbClr val="274E13"/>
              </a:solidFill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 dirty="0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</a:t>
                      </a:r>
                      <a:r>
                        <a:rPr lang="en" sz="2000" b="1" i="1" dirty="0" err="1">
                          <a:solidFill>
                            <a:srgbClr val="990000"/>
                          </a:solidFill>
                        </a:rPr>
                        <a:t>trialled</a:t>
                      </a:r>
                      <a:r>
                        <a:rPr lang="en" sz="2000" b="1" i="1" dirty="0">
                          <a:solidFill>
                            <a:srgbClr val="990000"/>
                          </a:solidFill>
                        </a:rPr>
                        <a:t>, and of how they have been assembled and tested to create a final, working outcome.</a:t>
                      </a:r>
                      <a:endParaRPr sz="2000" b="1" i="1" dirty="0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887257958"/>
              </p:ext>
            </p:extLst>
          </p:nvPr>
        </p:nvGraphicFramePr>
        <p:xfrm>
          <a:off x="311700" y="3318304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Run program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and the program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CC747B7-A3CA-B39D-2EBC-D286BD91E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215" y="1017725"/>
            <a:ext cx="2795019" cy="5726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957045-31F2-DDA5-95F2-9B376BFFB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09" y="1017725"/>
            <a:ext cx="3366218" cy="2128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89F411-DBDF-DC6E-DFB7-B57AB6951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2215" y="1762934"/>
            <a:ext cx="2795019" cy="5445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8593E5-2016-F55C-2FB7-85DDC464C2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2215" y="2480013"/>
            <a:ext cx="2795019" cy="55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05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899413316"/>
              </p:ext>
            </p:extLst>
          </p:nvPr>
        </p:nvGraphicFramePr>
        <p:xfrm>
          <a:off x="388400" y="2828444"/>
          <a:ext cx="8520600" cy="22859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integer and the program prints error message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invalid and the program displays value error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9AA8971F-1D58-C8DC-2F7E-BAD965052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2" y="999476"/>
            <a:ext cx="2685938" cy="17694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F30897-6506-3256-3A9D-D99859EBD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546" y="1645597"/>
            <a:ext cx="4697233" cy="608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B8D436-C286-C9AE-C3D5-D7980C183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8677" y="1016791"/>
            <a:ext cx="1667786" cy="478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106A72-0989-0003-CA73-18DD19B86E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7322" y="999476"/>
            <a:ext cx="1825651" cy="4956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DCBB0C-0E13-F067-2E6A-34DE05746B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1478" y="1015126"/>
            <a:ext cx="1854212" cy="51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04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833034877"/>
              </p:ext>
            </p:extLst>
          </p:nvPr>
        </p:nvGraphicFramePr>
        <p:xfrm>
          <a:off x="311700" y="3036841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677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21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and the program prints error message and ask for input again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invalid integer and the program does nothing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62708D3F-65FF-8BEE-9189-58E05ADE6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742" y="1100849"/>
            <a:ext cx="1883783" cy="16788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4866BD-7C71-8057-6E6B-B1585DE38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21133"/>
            <a:ext cx="26289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56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v5 -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73779957"/>
              </p:ext>
            </p:extLst>
          </p:nvPr>
        </p:nvGraphicFramePr>
        <p:xfrm>
          <a:off x="311700" y="2731623"/>
          <a:ext cx="8520600" cy="22859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Run program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and the program prints error message and asks for input again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invalid integer and the program prints error message and asks for input again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A059A3D-2D6D-6EC3-1F9C-01790C324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107" y="1074993"/>
            <a:ext cx="1673999" cy="1599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AFA3B7-9BA2-E798-A022-B59AB610D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222" y="1177599"/>
            <a:ext cx="2382410" cy="139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1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A5EB3F-8528-F273-CAAD-DAC9680C1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12016"/>
            <a:ext cx="7772400" cy="348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67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56653778"/>
              </p:ext>
            </p:extLst>
          </p:nvPr>
        </p:nvGraphicFramePr>
        <p:xfrm>
          <a:off x="311700" y="2731623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Name 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Number printed correctly, can input both integers and letters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Accepted blank and printed blank input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A5E05E2-FA1D-91D1-F910-92CD03638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67" y="1113551"/>
            <a:ext cx="2463800" cy="12983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C30162-A008-3B98-5A49-0D2845551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723" y="1102397"/>
            <a:ext cx="1868557" cy="6603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F9A685-816B-AB9E-BC4D-9510EF3C6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17009"/>
            <a:ext cx="2802325" cy="660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9605FF-7ED4-FF30-FC94-EE71A8645B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8872" y="1102397"/>
            <a:ext cx="1868557" cy="56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0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ABB977-C0C3-6673-4555-0FEE80767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187460"/>
            <a:ext cx="7772400" cy="276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63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673226522"/>
              </p:ext>
            </p:extLst>
          </p:nvPr>
        </p:nvGraphicFramePr>
        <p:xfrm>
          <a:off x="311700" y="3008468"/>
          <a:ext cx="8520600" cy="2021909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2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4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Name 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Number printed correctly, can input both integers and letters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error message and asks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2690DC6-F357-DEDC-99E9-849567D21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47" y="1166967"/>
            <a:ext cx="1772332" cy="17273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F7DAD9-277F-CB27-AFFD-B3627B1A1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66967"/>
            <a:ext cx="34163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5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928897727"/>
              </p:ext>
            </p:extLst>
          </p:nvPr>
        </p:nvGraphicFramePr>
        <p:xfrm>
          <a:off x="311700" y="3039593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error message and asks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630D0C8-4DB2-8A6E-18FF-CD23C2FFF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193" y="990627"/>
            <a:ext cx="3505200" cy="195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81B48E-5CA6-E7A6-FFFF-6E971D8CE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607" y="941843"/>
            <a:ext cx="2425747" cy="202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60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847C1-F9B1-34F7-8A1D-849C91B1E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59735"/>
            <a:ext cx="7772400" cy="418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7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973408417"/>
              </p:ext>
            </p:extLst>
          </p:nvPr>
        </p:nvGraphicFramePr>
        <p:xfrm>
          <a:off x="311700" y="2944178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error message and asks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E4DEDADA-749C-C5B9-6342-70C0AC123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72" y="1102427"/>
            <a:ext cx="1653912" cy="14693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85D986-0C0C-9612-9274-A7BD5DE41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142" y="1017725"/>
            <a:ext cx="33782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63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(Trello screenshot)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58FA95-01F5-FD8E-98A3-D72859C22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87" y="1450487"/>
            <a:ext cx="7772400" cy="324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37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006041584"/>
              </p:ext>
            </p:extLst>
          </p:nvPr>
        </p:nvGraphicFramePr>
        <p:xfrm>
          <a:off x="222637" y="3099769"/>
          <a:ext cx="8609663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319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3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21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address (house number, street name, suburb)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error message and asks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BF868FE8-10FF-CCE7-3014-6BC0092D0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67" y="900761"/>
            <a:ext cx="1483153" cy="21270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B2AC28-EA39-641B-E7FB-7020C3EFC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423" y="959243"/>
            <a:ext cx="1935110" cy="201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12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CE1929-3C4A-9E09-8A51-05B56744F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84" y="1571237"/>
            <a:ext cx="7772400" cy="285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64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v2 - Test Plan (and screenshot)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1D5578-9C96-BB38-69FC-5D9410B6A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060" y="1017725"/>
            <a:ext cx="1577198" cy="17081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C98D71-EA0C-4341-66A9-017C7A06F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243" y="1074132"/>
            <a:ext cx="995012" cy="1695628"/>
          </a:xfrm>
          <a:prstGeom prst="rect">
            <a:avLst/>
          </a:prstGeom>
        </p:spPr>
      </p:pic>
      <p:graphicFrame>
        <p:nvGraphicFramePr>
          <p:cNvPr id="5" name="Google Shape;79;p17">
            <a:extLst>
              <a:ext uri="{FF2B5EF4-FFF2-40B4-BE49-F238E27FC236}">
                <a16:creationId xmlns:a16="http://schemas.microsoft.com/office/drawing/2014/main" id="{6D075708-EECE-F282-82A1-7FF1ADD73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2504259"/>
              </p:ext>
            </p:extLst>
          </p:nvPr>
        </p:nvGraphicFramePr>
        <p:xfrm>
          <a:off x="311700" y="2857560"/>
          <a:ext cx="8520600" cy="22859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3051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8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Input address (house number, street name, suburb)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Left input blank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Printed correctly, can input both integers and letters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Prints error message and asks for input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398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1601ED-46CD-AB30-F95F-6F56141A4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87" y="1495023"/>
            <a:ext cx="7772400" cy="275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32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02379208"/>
              </p:ext>
            </p:extLst>
          </p:nvPr>
        </p:nvGraphicFramePr>
        <p:xfrm>
          <a:off x="311700" y="3765232"/>
          <a:ext cx="8520600" cy="9143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3051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8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file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a list with index number, pizzas and prices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C5505578-1FAD-7D1F-CE70-9F4EB17E3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79" y="1206893"/>
            <a:ext cx="5421940" cy="12818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C4142C-E7E7-CF17-9DDA-51DBEBF06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639" y="921098"/>
            <a:ext cx="1823484" cy="162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76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(Trello screenshot)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2CAF4D-6A5B-B3C3-8A2D-3AA729B27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51" y="1418370"/>
            <a:ext cx="7416579" cy="300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14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26944335"/>
              </p:ext>
            </p:extLst>
          </p:nvPr>
        </p:nvGraphicFramePr>
        <p:xfrm>
          <a:off x="311700" y="339740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file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a list with index number, pizzas and prices.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Price formatted to 2 decimal places and dollar sign. Starts at 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236A923-6721-A1F9-6B12-D6730F7FA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27" y="1156416"/>
            <a:ext cx="3886200" cy="9522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B40C7D-EC6B-EDA3-ACCE-A49314AF2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891" y="1156416"/>
            <a:ext cx="2261470" cy="153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02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5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5ECA33-F661-E01D-6B84-6A4AE5107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13" y="1112562"/>
            <a:ext cx="7772400" cy="376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4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31585D-67AC-65AB-643E-E7634C4A0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850" y="1113183"/>
            <a:ext cx="5485642" cy="385538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 v – integrated to main program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718377636"/>
              </p:ext>
            </p:extLst>
          </p:nvPr>
        </p:nvGraphicFramePr>
        <p:xfrm>
          <a:off x="311700" y="3473699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7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Run file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a list with index number, pizzas and prices.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Price formatted to 2 decimal places and dollar sign. Starts at 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745DA61A-B777-B77B-49B9-DD0C59A8C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73" y="1348533"/>
            <a:ext cx="5387203" cy="11254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2D8B92-567B-80C1-A2D2-A106EEE95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040" y="1042716"/>
            <a:ext cx="2248844" cy="240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3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 v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794967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012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 v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794967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09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698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A45D8F-E441-8C22-54AD-FE2695590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490" y="1073384"/>
            <a:ext cx="5420803" cy="16628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F4099A-BB1A-53FE-4388-2A8E62082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491" y="2947860"/>
            <a:ext cx="5420802" cy="19802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v1-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884988926"/>
              </p:ext>
            </p:extLst>
          </p:nvPr>
        </p:nvGraphicFramePr>
        <p:xfrm>
          <a:off x="454824" y="274365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9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0CAAE50-CBFC-E53B-87F3-FD0C81546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413" y="1123126"/>
            <a:ext cx="4573587" cy="472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27600E-64C5-7BB4-F862-ACB307798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77" y="1084864"/>
            <a:ext cx="4394236" cy="14868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v2-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572139470"/>
              </p:ext>
            </p:extLst>
          </p:nvPr>
        </p:nvGraphicFramePr>
        <p:xfrm>
          <a:off x="454824" y="3316149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9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Main and welcome run correctly.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Welcome message prints with random name.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1EC52B93-9C4A-0CC2-D468-E20C5511D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24" y="936865"/>
            <a:ext cx="3115312" cy="22527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FA6C18-DDAF-B2D2-B776-35E88547B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140" y="1776903"/>
            <a:ext cx="4845232" cy="57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6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3D12D5-043B-0FD8-8E8F-FC86355C8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26" y="1077707"/>
            <a:ext cx="6708912" cy="207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9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7ED994-57E6-6E42-B2BC-D7E9F161D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7772400" cy="337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45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33374754"/>
              </p:ext>
            </p:extLst>
          </p:nvPr>
        </p:nvGraphicFramePr>
        <p:xfrm>
          <a:off x="311700" y="3564674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and the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and the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and the 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38433B3-8B4A-06EE-C83F-B2D8B9076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410" y="1046833"/>
            <a:ext cx="3295044" cy="5198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0799FD-9139-0C43-D729-1966836A3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017725"/>
            <a:ext cx="4349639" cy="23919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CAF66A-4C5B-8726-ED67-3C3877040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410" y="1764937"/>
            <a:ext cx="3402082" cy="5198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4C2A00-7E93-DBAE-84F6-9020981CC6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8490" y="2483040"/>
            <a:ext cx="3903241" cy="5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319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1060</Words>
  <Application>Microsoft Macintosh PowerPoint</Application>
  <PresentationFormat>On-screen Show (16:9)</PresentationFormat>
  <Paragraphs>170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Arial</vt:lpstr>
      <vt:lpstr>Simple Light</vt:lpstr>
      <vt:lpstr>Program Name goes here</vt:lpstr>
      <vt:lpstr>Relevant Implications</vt:lpstr>
      <vt:lpstr>Decomposition</vt:lpstr>
      <vt:lpstr>Component 1</vt:lpstr>
      <vt:lpstr>Component 1 v1- Test Plan (and screenshot)</vt:lpstr>
      <vt:lpstr>Component 1 v2- Test Plan (and screenshot)</vt:lpstr>
      <vt:lpstr>Component 2 (Trello screenshot)</vt:lpstr>
      <vt:lpstr>Component 2 (Trello screenshot)</vt:lpstr>
      <vt:lpstr>Component 2 v1 - Test Plan (?and screenshot)</vt:lpstr>
      <vt:lpstr>Component 2 v2 - Test Plan (and screenshot)</vt:lpstr>
      <vt:lpstr>Component 2 v3 - Test Plan (and screenshot)</vt:lpstr>
      <vt:lpstr>Component 2 v4 - Test Plan (and screenshot)</vt:lpstr>
      <vt:lpstr>Component 2 v5 - Test Plan (and screenshot)</vt:lpstr>
      <vt:lpstr>Component 3 (Trello screenshot)</vt:lpstr>
      <vt:lpstr>Component 3 v1 - Test Plan (and screenshot)</vt:lpstr>
      <vt:lpstr>Component 3 (Trello screenshot)</vt:lpstr>
      <vt:lpstr>Component 3 v2 - Test Plan (and screenshot)</vt:lpstr>
      <vt:lpstr>Component 3 v3 - Test Plan (and screenshot)</vt:lpstr>
      <vt:lpstr>Component 3 (Trello screenshot)</vt:lpstr>
      <vt:lpstr>Component 3 v4 - Test Plan (and screenshot)</vt:lpstr>
      <vt:lpstr>Component 4 (Trello screenshot)</vt:lpstr>
      <vt:lpstr>Component 4 v1 - Test Plan (and screenshot)</vt:lpstr>
      <vt:lpstr>Component 4 (Trello screenshot)</vt:lpstr>
      <vt:lpstr>Component 4 v2 - Test Plan (and screenshot)</vt:lpstr>
      <vt:lpstr>Component 5 (Trello screenshot)</vt:lpstr>
      <vt:lpstr>Component 5 v1 - Test Plan (and screenshot)</vt:lpstr>
      <vt:lpstr>Component 5 (Trello screenshot)</vt:lpstr>
      <vt:lpstr>Component 5 v2 - Test Plan (and screenshot)</vt:lpstr>
      <vt:lpstr>Component 5 (Trello screenshot)</vt:lpstr>
      <vt:lpstr>Component  v – integrated to main program</vt:lpstr>
      <vt:lpstr>Component  v - Test Plan (and screenshot)</vt:lpstr>
      <vt:lpstr>Component  v - Test Plan (and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Kaitlin Eustaquio</cp:lastModifiedBy>
  <cp:revision>5</cp:revision>
  <dcterms:modified xsi:type="dcterms:W3CDTF">2023-05-12T23:20:22Z</dcterms:modified>
</cp:coreProperties>
</file>