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1" r:id="rId9"/>
    <p:sldId id="262" r:id="rId1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8579DD-9F3E-DD42-ADBD-2C5BCBEBF3D0}" v="12" dt="2023-05-09T05:27:58.790"/>
  </p1510:revLst>
</p1510:revInfo>
</file>

<file path=ppt/tableStyles.xml><?xml version="1.0" encoding="utf-8"?>
<a:tblStyleLst xmlns:a="http://schemas.openxmlformats.org/drawingml/2006/main" def="{56C92C04-FC64-471A-B484-8783DC983824}">
  <a:tblStyle styleId="{56C92C04-FC64-471A-B484-8783DC98382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1099E06-0E6B-448D-9D27-60429F06E6F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0"/>
  </p:normalViewPr>
  <p:slideViewPr>
    <p:cSldViewPr snapToGrid="0">
      <p:cViewPr varScale="1">
        <p:scale>
          <a:sx n="160" d="100"/>
          <a:sy n="160" d="100"/>
        </p:scale>
        <p:origin x="240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itlin Eustaquio" userId="1db1b819-5a69-4e28-a1f3-107bdd323ba9" providerId="ADAL" clId="{268579DD-9F3E-DD42-ADBD-2C5BCBEBF3D0}"/>
    <pc:docChg chg="undo custSel addSld delSld modSld sldOrd">
      <pc:chgData name="Kaitlin Eustaquio" userId="1db1b819-5a69-4e28-a1f3-107bdd323ba9" providerId="ADAL" clId="{268579DD-9F3E-DD42-ADBD-2C5BCBEBF3D0}" dt="2023-05-09T05:28:02.915" v="190" actId="1076"/>
      <pc:docMkLst>
        <pc:docMk/>
      </pc:docMkLst>
      <pc:sldChg chg="modSp mod">
        <pc:chgData name="Kaitlin Eustaquio" userId="1db1b819-5a69-4e28-a1f3-107bdd323ba9" providerId="ADAL" clId="{268579DD-9F3E-DD42-ADBD-2C5BCBEBF3D0}" dt="2023-05-09T04:52:35.784" v="15" actId="20577"/>
        <pc:sldMkLst>
          <pc:docMk/>
          <pc:sldMk cId="0" sldId="256"/>
        </pc:sldMkLst>
        <pc:spChg chg="mod">
          <ac:chgData name="Kaitlin Eustaquio" userId="1db1b819-5a69-4e28-a1f3-107bdd323ba9" providerId="ADAL" clId="{268579DD-9F3E-DD42-ADBD-2C5BCBEBF3D0}" dt="2023-05-09T04:52:35.784" v="15" actId="20577"/>
          <ac:spMkLst>
            <pc:docMk/>
            <pc:sldMk cId="0" sldId="256"/>
            <ac:spMk id="55" creationId="{00000000-0000-0000-0000-000000000000}"/>
          </ac:spMkLst>
        </pc:spChg>
      </pc:sldChg>
      <pc:sldChg chg="addSp delSp modSp mod">
        <pc:chgData name="Kaitlin Eustaquio" userId="1db1b819-5a69-4e28-a1f3-107bdd323ba9" providerId="ADAL" clId="{268579DD-9F3E-DD42-ADBD-2C5BCBEBF3D0}" dt="2023-05-09T04:55:47.971" v="24" actId="1076"/>
        <pc:sldMkLst>
          <pc:docMk/>
          <pc:sldMk cId="0" sldId="258"/>
        </pc:sldMkLst>
        <pc:spChg chg="add del mod">
          <ac:chgData name="Kaitlin Eustaquio" userId="1db1b819-5a69-4e28-a1f3-107bdd323ba9" providerId="ADAL" clId="{268579DD-9F3E-DD42-ADBD-2C5BCBEBF3D0}" dt="2023-05-09T04:55:40.159" v="19" actId="478"/>
          <ac:spMkLst>
            <pc:docMk/>
            <pc:sldMk cId="0" sldId="258"/>
            <ac:spMk id="4" creationId="{AB57A767-31AB-6138-7DEA-B71B3752866A}"/>
          </ac:spMkLst>
        </pc:spChg>
        <pc:spChg chg="del">
          <ac:chgData name="Kaitlin Eustaquio" userId="1db1b819-5a69-4e28-a1f3-107bdd323ba9" providerId="ADAL" clId="{268579DD-9F3E-DD42-ADBD-2C5BCBEBF3D0}" dt="2023-05-09T04:55:38.598" v="18" actId="478"/>
          <ac:spMkLst>
            <pc:docMk/>
            <pc:sldMk cId="0" sldId="258"/>
            <ac:spMk id="68" creationId="{00000000-0000-0000-0000-000000000000}"/>
          </ac:spMkLst>
        </pc:spChg>
        <pc:picChg chg="add mod">
          <ac:chgData name="Kaitlin Eustaquio" userId="1db1b819-5a69-4e28-a1f3-107bdd323ba9" providerId="ADAL" clId="{268579DD-9F3E-DD42-ADBD-2C5BCBEBF3D0}" dt="2023-05-09T04:55:47.971" v="24" actId="1076"/>
          <ac:picMkLst>
            <pc:docMk/>
            <pc:sldMk cId="0" sldId="258"/>
            <ac:picMk id="2" creationId="{B931585D-67AC-65AB-643E-E7634C4A0A3E}"/>
          </ac:picMkLst>
        </pc:picChg>
      </pc:sldChg>
      <pc:sldChg chg="addSp modSp mod">
        <pc:chgData name="Kaitlin Eustaquio" userId="1db1b819-5a69-4e28-a1f3-107bdd323ba9" providerId="ADAL" clId="{268579DD-9F3E-DD42-ADBD-2C5BCBEBF3D0}" dt="2023-05-09T05:02:54.936" v="35" actId="20577"/>
        <pc:sldMkLst>
          <pc:docMk/>
          <pc:sldMk cId="0" sldId="259"/>
        </pc:sldMkLst>
        <pc:spChg chg="mod">
          <ac:chgData name="Kaitlin Eustaquio" userId="1db1b819-5a69-4e28-a1f3-107bdd323ba9" providerId="ADAL" clId="{268579DD-9F3E-DD42-ADBD-2C5BCBEBF3D0}" dt="2023-05-09T05:02:54.936" v="35" actId="20577"/>
          <ac:spMkLst>
            <pc:docMk/>
            <pc:sldMk cId="0" sldId="259"/>
            <ac:spMk id="73" creationId="{00000000-0000-0000-0000-000000000000}"/>
          </ac:spMkLst>
        </pc:spChg>
        <pc:picChg chg="add mod">
          <ac:chgData name="Kaitlin Eustaquio" userId="1db1b819-5a69-4e28-a1f3-107bdd323ba9" providerId="ADAL" clId="{268579DD-9F3E-DD42-ADBD-2C5BCBEBF3D0}" dt="2023-05-09T05:02:48.455" v="34" actId="1076"/>
          <ac:picMkLst>
            <pc:docMk/>
            <pc:sldMk cId="0" sldId="259"/>
            <ac:picMk id="2" creationId="{37A45D8F-E441-8C22-54AD-FE2695590B55}"/>
          </ac:picMkLst>
        </pc:picChg>
      </pc:sldChg>
      <pc:sldChg chg="addSp delSp modSp mod ord">
        <pc:chgData name="Kaitlin Eustaquio" userId="1db1b819-5a69-4e28-a1f3-107bdd323ba9" providerId="ADAL" clId="{268579DD-9F3E-DD42-ADBD-2C5BCBEBF3D0}" dt="2023-05-09T05:28:02.915" v="190" actId="1076"/>
        <pc:sldMkLst>
          <pc:docMk/>
          <pc:sldMk cId="0" sldId="260"/>
        </pc:sldMkLst>
        <pc:spChg chg="mod">
          <ac:chgData name="Kaitlin Eustaquio" userId="1db1b819-5a69-4e28-a1f3-107bdd323ba9" providerId="ADAL" clId="{268579DD-9F3E-DD42-ADBD-2C5BCBEBF3D0}" dt="2023-05-09T05:18:54.792" v="37" actId="20577"/>
          <ac:spMkLst>
            <pc:docMk/>
            <pc:sldMk cId="0" sldId="260"/>
            <ac:spMk id="78" creationId="{00000000-0000-0000-0000-000000000000}"/>
          </ac:spMkLst>
        </pc:spChg>
        <pc:graphicFrameChg chg="mod modGraphic">
          <ac:chgData name="Kaitlin Eustaquio" userId="1db1b819-5a69-4e28-a1f3-107bdd323ba9" providerId="ADAL" clId="{268579DD-9F3E-DD42-ADBD-2C5BCBEBF3D0}" dt="2023-05-09T05:27:25.458" v="186" actId="20577"/>
          <ac:graphicFrameMkLst>
            <pc:docMk/>
            <pc:sldMk cId="0" sldId="260"/>
            <ac:graphicFrameMk id="79" creationId="{00000000-0000-0000-0000-000000000000}"/>
          </ac:graphicFrameMkLst>
        </pc:graphicFrameChg>
        <pc:picChg chg="add del mod">
          <ac:chgData name="Kaitlin Eustaquio" userId="1db1b819-5a69-4e28-a1f3-107bdd323ba9" providerId="ADAL" clId="{268579DD-9F3E-DD42-ADBD-2C5BCBEBF3D0}" dt="2023-05-09T05:25:49.490" v="52" actId="478"/>
          <ac:picMkLst>
            <pc:docMk/>
            <pc:sldMk cId="0" sldId="260"/>
            <ac:picMk id="2" creationId="{632B440D-B71A-5C1B-6149-8D61E3124C24}"/>
          </ac:picMkLst>
        </pc:picChg>
        <pc:picChg chg="add del mod">
          <ac:chgData name="Kaitlin Eustaquio" userId="1db1b819-5a69-4e28-a1f3-107bdd323ba9" providerId="ADAL" clId="{268579DD-9F3E-DD42-ADBD-2C5BCBEBF3D0}" dt="2023-05-09T05:24:45.050" v="50" actId="478"/>
          <ac:picMkLst>
            <pc:docMk/>
            <pc:sldMk cId="0" sldId="260"/>
            <ac:picMk id="3" creationId="{8BCB0F01-F8E6-F2EC-B875-0131D2E0AFFE}"/>
          </ac:picMkLst>
        </pc:picChg>
        <pc:picChg chg="add del mod">
          <ac:chgData name="Kaitlin Eustaquio" userId="1db1b819-5a69-4e28-a1f3-107bdd323ba9" providerId="ADAL" clId="{268579DD-9F3E-DD42-ADBD-2C5BCBEBF3D0}" dt="2023-05-09T05:27:58.226" v="187" actId="478"/>
          <ac:picMkLst>
            <pc:docMk/>
            <pc:sldMk cId="0" sldId="260"/>
            <ac:picMk id="4" creationId="{FBACDC87-229C-FFEB-DAA3-D5E8F451530E}"/>
          </ac:picMkLst>
        </pc:picChg>
        <pc:picChg chg="add mod">
          <ac:chgData name="Kaitlin Eustaquio" userId="1db1b819-5a69-4e28-a1f3-107bdd323ba9" providerId="ADAL" clId="{268579DD-9F3E-DD42-ADBD-2C5BCBEBF3D0}" dt="2023-05-09T05:26:22.728" v="58" actId="1076"/>
          <ac:picMkLst>
            <pc:docMk/>
            <pc:sldMk cId="0" sldId="260"/>
            <ac:picMk id="5" creationId="{D0CAAE50-CBFC-E53B-87F3-FD0C81546649}"/>
          </ac:picMkLst>
        </pc:picChg>
        <pc:picChg chg="add mod">
          <ac:chgData name="Kaitlin Eustaquio" userId="1db1b819-5a69-4e28-a1f3-107bdd323ba9" providerId="ADAL" clId="{268579DD-9F3E-DD42-ADBD-2C5BCBEBF3D0}" dt="2023-05-09T05:28:02.915" v="190" actId="1076"/>
          <ac:picMkLst>
            <pc:docMk/>
            <pc:sldMk cId="0" sldId="260"/>
            <ac:picMk id="6" creationId="{1227600E-64C5-7BB4-F862-ACB307798D3B}"/>
          </ac:picMkLst>
        </pc:picChg>
      </pc:sldChg>
      <pc:sldChg chg="modSp add mod">
        <pc:chgData name="Kaitlin Eustaquio" userId="1db1b819-5a69-4e28-a1f3-107bdd323ba9" providerId="ADAL" clId="{268579DD-9F3E-DD42-ADBD-2C5BCBEBF3D0}" dt="2023-05-09T05:02:37.805" v="30" actId="20577"/>
        <pc:sldMkLst>
          <pc:docMk/>
          <pc:sldMk cId="1524299445" sldId="263"/>
        </pc:sldMkLst>
        <pc:spChg chg="mod">
          <ac:chgData name="Kaitlin Eustaquio" userId="1db1b819-5a69-4e28-a1f3-107bdd323ba9" providerId="ADAL" clId="{268579DD-9F3E-DD42-ADBD-2C5BCBEBF3D0}" dt="2023-05-09T05:02:37.805" v="30" actId="20577"/>
          <ac:spMkLst>
            <pc:docMk/>
            <pc:sldMk cId="1524299445" sldId="263"/>
            <ac:spMk id="73" creationId="{00000000-0000-0000-0000-000000000000}"/>
          </ac:spMkLst>
        </pc:spChg>
      </pc:sldChg>
      <pc:sldChg chg="modSp add mod">
        <pc:chgData name="Kaitlin Eustaquio" userId="1db1b819-5a69-4e28-a1f3-107bdd323ba9" providerId="ADAL" clId="{268579DD-9F3E-DD42-ADBD-2C5BCBEBF3D0}" dt="2023-05-09T05:02:45.580" v="32" actId="20577"/>
        <pc:sldMkLst>
          <pc:docMk/>
          <pc:sldMk cId="504931959" sldId="264"/>
        </pc:sldMkLst>
        <pc:spChg chg="mod">
          <ac:chgData name="Kaitlin Eustaquio" userId="1db1b819-5a69-4e28-a1f3-107bdd323ba9" providerId="ADAL" clId="{268579DD-9F3E-DD42-ADBD-2C5BCBEBF3D0}" dt="2023-05-09T05:02:45.580" v="32" actId="20577"/>
          <ac:spMkLst>
            <pc:docMk/>
            <pc:sldMk cId="504931959" sldId="264"/>
            <ac:spMk id="78" creationId="{00000000-0000-0000-0000-000000000000}"/>
          </ac:spMkLst>
        </pc:spChg>
      </pc:sldChg>
      <pc:sldChg chg="add del">
        <pc:chgData name="Kaitlin Eustaquio" userId="1db1b819-5a69-4e28-a1f3-107bdd323ba9" providerId="ADAL" clId="{268579DD-9F3E-DD42-ADBD-2C5BCBEBF3D0}" dt="2023-05-09T05:02:28.748" v="27" actId="2890"/>
        <pc:sldMkLst>
          <pc:docMk/>
          <pc:sldMk cId="3170754785" sldId="26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ac10fef63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ac10fef63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ac10fef634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ac10fef634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Explain the relevant implications here.  Then as you work, develop your code, discuss how the implications are being met.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ac10fef634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ac10fef634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Paste screenshots of your initial Trello board / task decomposition on this slide.  If you have a long list, you might need to break it up into several columns.  Delete this instruction when you are done.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c10fef63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c10fef63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c10fef63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c10fef63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12066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13281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ac10fef634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ac10fef634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Your version control evidence should go here.  This could be in the form of annotated screenshots which show you you managed this process or you could make a brief screencast explaining how you implemented version control.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ac10fef634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ac10fef634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Discusses how the information from planning, testing and trialling of components assisted in the development of a high-quality outcome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aitlinEus/Pizza_bo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tasks.office.com/Sanctamariacollege.onmicrosoft.com/Home/PlanViews/YxwCwynPS0ylZtDdw19Th8gABNlh?Type=PlanLink&amp;Channel=Link&amp;CreatedTime=638192047938900000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asseyhighschoolnz-my.sharepoint.com/:v:/g/personal/jgottschalk_masseyhigh_school_nz/ETGW1Z6fzjxGnCIbQonUip8BmSZWh7v6-31w7L98wbG9-A?e=ogtP1i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311700" y="4052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 Name goes here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1750800"/>
          </a:xfrm>
          <a:prstGeom prst="rect">
            <a:avLst/>
          </a:prstGeom>
          <a:solidFill>
            <a:srgbClr val="D9EAD3"/>
          </a:solidFill>
          <a:ln w="28575" cap="flat" cmpd="sng">
            <a:solidFill>
              <a:srgbClr val="274E1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 dirty="0">
                <a:solidFill>
                  <a:srgbClr val="274E13"/>
                </a:solidFill>
              </a:rPr>
              <a:t>Link to </a:t>
            </a:r>
            <a:r>
              <a:rPr lang="en" sz="2000" b="1" dirty="0" err="1">
                <a:solidFill>
                  <a:srgbClr val="274E13"/>
                </a:solidFill>
              </a:rPr>
              <a:t>github</a:t>
            </a:r>
            <a:r>
              <a:rPr lang="en" sz="2000" b="1" dirty="0">
                <a:solidFill>
                  <a:srgbClr val="274E13"/>
                </a:solidFill>
              </a:rPr>
              <a:t> Repository: 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NZ" sz="2000" b="1" dirty="0">
                <a:solidFill>
                  <a:srgbClr val="274E13"/>
                </a:solidFill>
                <a:hlinkClick r:id="rId3"/>
              </a:rPr>
              <a:t>github</a:t>
            </a:r>
            <a:endParaRPr sz="2000" b="1" dirty="0">
              <a:solidFill>
                <a:srgbClr val="274E13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 dirty="0">
                <a:solidFill>
                  <a:srgbClr val="274E13"/>
                </a:solidFill>
              </a:rPr>
              <a:t>Links to </a:t>
            </a:r>
            <a:r>
              <a:rPr lang="en" sz="2000" b="1" dirty="0" err="1">
                <a:solidFill>
                  <a:srgbClr val="274E13"/>
                </a:solidFill>
              </a:rPr>
              <a:t>trello</a:t>
            </a:r>
            <a:r>
              <a:rPr lang="en" sz="2000" b="1" dirty="0">
                <a:solidFill>
                  <a:srgbClr val="274E13"/>
                </a:solidFill>
              </a:rPr>
              <a:t> board / project management tools: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NZ" sz="2000" b="1" dirty="0">
                <a:solidFill>
                  <a:srgbClr val="274E13"/>
                </a:solidFill>
                <a:hlinkClick r:id="rId4"/>
              </a:rPr>
              <a:t>planner</a:t>
            </a:r>
            <a:endParaRPr lang="en" sz="2000" b="1" dirty="0">
              <a:solidFill>
                <a:srgbClr val="274E13"/>
              </a:solidFill>
            </a:endParaRPr>
          </a:p>
        </p:txBody>
      </p:sp>
      <p:graphicFrame>
        <p:nvGraphicFramePr>
          <p:cNvPr id="56" name="Google Shape;56;p13"/>
          <p:cNvGraphicFramePr/>
          <p:nvPr/>
        </p:nvGraphicFramePr>
        <p:xfrm>
          <a:off x="311700" y="3077800"/>
          <a:ext cx="8520600" cy="1499299"/>
        </p:xfrm>
        <a:graphic>
          <a:graphicData uri="http://schemas.openxmlformats.org/drawingml/2006/table">
            <a:tbl>
              <a:tblPr>
                <a:noFill/>
                <a:tableStyleId>{56C92C04-FC64-471A-B484-8783DC983824}</a:tableStyleId>
              </a:tblPr>
              <a:tblGrid>
                <a:gridCol w="852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956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 i="1" dirty="0">
                          <a:solidFill>
                            <a:srgbClr val="990000"/>
                          </a:solidFill>
                        </a:rPr>
                        <a:t>You MUST provide evidence showing how the problem has been decomposed, how the components have been developed and </a:t>
                      </a:r>
                      <a:r>
                        <a:rPr lang="en" sz="2000" b="1" i="1" dirty="0" err="1">
                          <a:solidFill>
                            <a:srgbClr val="990000"/>
                          </a:solidFill>
                        </a:rPr>
                        <a:t>trialled</a:t>
                      </a:r>
                      <a:r>
                        <a:rPr lang="en" sz="2000" b="1" i="1" dirty="0">
                          <a:solidFill>
                            <a:srgbClr val="990000"/>
                          </a:solidFill>
                        </a:rPr>
                        <a:t>, and of how they have been assembled and tested to create a final, working outcome.</a:t>
                      </a:r>
                      <a:endParaRPr sz="2000" b="1" i="1" dirty="0">
                        <a:solidFill>
                          <a:srgbClr val="990000"/>
                        </a:solidFill>
                      </a:endParaRPr>
                    </a:p>
                  </a:txBody>
                  <a:tcPr marL="63500" marR="63500" marT="63500" marB="63500">
                    <a:solidFill>
                      <a:srgbClr val="EA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D1DC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4C1130"/>
                </a:solidFill>
              </a:rPr>
              <a:t>Relevant Implications</a:t>
            </a:r>
            <a:endParaRPr b="1">
              <a:solidFill>
                <a:srgbClr val="4C1130"/>
              </a:solidFill>
            </a:endParaRPr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311700" y="116572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i="1" dirty="0">
                <a:solidFill>
                  <a:srgbClr val="741B47"/>
                </a:solidFill>
              </a:rPr>
              <a:t>Explain the relevant implications here.  Please </a:t>
            </a:r>
            <a:r>
              <a:rPr lang="en" i="1" u="sng" dirty="0">
                <a:solidFill>
                  <a:schemeClr val="hlink"/>
                </a:solidFill>
                <a:hlinkClick r:id="rId3"/>
              </a:rPr>
              <a:t>watch this video</a:t>
            </a:r>
            <a:r>
              <a:rPr lang="en" i="1" dirty="0">
                <a:solidFill>
                  <a:srgbClr val="741B47"/>
                </a:solidFill>
              </a:rPr>
              <a:t> to learn how to do this.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Decomposition</a:t>
            </a:r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931585D-67AC-65AB-643E-E7634C4A0A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6850" y="1113183"/>
            <a:ext cx="5485642" cy="385538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1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7A45D8F-E441-8C22-54AD-FE2695590B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287" y="1618167"/>
            <a:ext cx="7772400" cy="238424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1 - Test Plan (and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884988926"/>
              </p:ext>
            </p:extLst>
          </p:nvPr>
        </p:nvGraphicFramePr>
        <p:xfrm>
          <a:off x="454824" y="2743655"/>
          <a:ext cx="8520600" cy="146298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290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Run program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Print welcome message with random name from list of names – Runs correctly</a:t>
                      </a:r>
                      <a:endParaRPr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D0CAAE50-CBFC-E53B-87F3-FD0C815466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0413" y="1123126"/>
            <a:ext cx="4573587" cy="47247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227600E-64C5-7BB4-F862-ACB307798D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177" y="1084864"/>
            <a:ext cx="4394236" cy="148688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(Trello screenshot)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242994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2 - Test Plan (?and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/>
        </p:nvGraphicFramePr>
        <p:xfrm>
          <a:off x="382475" y="1267725"/>
          <a:ext cx="8520600" cy="91434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Test Case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49319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Version Control Evidence</a:t>
            </a:r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464200" cy="37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i="1"/>
              <a:t>Your version control evidence should go here.  This could be in the form of annotated screenshots which show you you managed this process or you could make a brief screencast explaining how you implemented version control.</a:t>
            </a:r>
            <a:endParaRPr i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599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body" idx="1"/>
          </p:nvPr>
        </p:nvSpPr>
        <p:spPr>
          <a:xfrm>
            <a:off x="311700" y="397700"/>
            <a:ext cx="8520600" cy="417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 i="1">
                <a:solidFill>
                  <a:srgbClr val="595959"/>
                </a:solidFill>
              </a:rPr>
              <a:t>Discusses how the information from planning, testing and trialling of components assisted in the development of a high-quality outcome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309</Words>
  <Application>Microsoft Macintosh PowerPoint</Application>
  <PresentationFormat>On-screen Show (16:9)</PresentationFormat>
  <Paragraphs>26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Arial</vt:lpstr>
      <vt:lpstr>Simple Light</vt:lpstr>
      <vt:lpstr>Program Name goes here</vt:lpstr>
      <vt:lpstr>Relevant Implications</vt:lpstr>
      <vt:lpstr>Decomposition</vt:lpstr>
      <vt:lpstr>Component 1</vt:lpstr>
      <vt:lpstr>Component 1 - Test Plan (and screenshot)</vt:lpstr>
      <vt:lpstr>Component 2 (Trello screenshot)</vt:lpstr>
      <vt:lpstr>Component 2 - Test Plan (?and screenshot)</vt:lpstr>
      <vt:lpstr>Version Control Evidence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 Name goes here</dc:title>
  <cp:lastModifiedBy>Kaitlin Eustaquio</cp:lastModifiedBy>
  <cp:revision>5</cp:revision>
  <dcterms:modified xsi:type="dcterms:W3CDTF">2023-05-09T05:28:08Z</dcterms:modified>
</cp:coreProperties>
</file>