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7" r:id="rId20"/>
    <p:sldId id="278" r:id="rId21"/>
    <p:sldId id="261" r:id="rId22"/>
    <p:sldId id="26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58" dt="2023-05-09T22:47:39.99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09T22:48:43.699" v="1537" actId="20577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40:42.701" v="1440" actId="1076"/>
        <pc:sldMkLst>
          <pc:docMk/>
          <pc:sldMk cId="541863311" sldId="275"/>
        </pc:sldMkLst>
        <pc:picChg chg="add mod">
          <ac:chgData name="Kaitlin Eustaquio" userId="1db1b819-5a69-4e28-a1f3-107bdd323ba9" providerId="ADAL" clId="{268579DD-9F3E-DD42-ADBD-2C5BCBEBF3D0}" dt="2023-05-09T22:40:42.701" v="1440" actId="1076"/>
          <ac:picMkLst>
            <pc:docMk/>
            <pc:sldMk cId="541863311" sldId="275"/>
            <ac:picMk id="2" creationId="{A8968B27-642E-E807-4206-8F53D340D365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delSp modSp add mod">
        <pc:chgData name="Kaitlin Eustaquio" userId="1db1b819-5a69-4e28-a1f3-107bdd323ba9" providerId="ADAL" clId="{268579DD-9F3E-DD42-ADBD-2C5BCBEBF3D0}" dt="2023-05-09T22:46:49.233" v="1462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delSp modSp add mod">
        <pc:chgData name="Kaitlin Eustaquio" userId="1db1b819-5a69-4e28-a1f3-107bdd323ba9" providerId="ADAL" clId="{268579DD-9F3E-DD42-ADBD-2C5BCBEBF3D0}" dt="2023-05-09T22:46:55.581" v="1466" actId="20577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09T22:46:55.581" v="1466" actId="20577"/>
          <ac:spMkLst>
            <pc:docMk/>
            <pc:sldMk cId="1311563989" sldId="277"/>
            <ac:spMk id="78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">
        <pc:chgData name="Kaitlin Eustaquio" userId="1db1b819-5a69-4e28-a1f3-107bdd323ba9" providerId="ADAL" clId="{268579DD-9F3E-DD42-ADBD-2C5BCBEBF3D0}" dt="2023-05-09T22:46:58.914" v="1467" actId="2890"/>
        <pc:sldMkLst>
          <pc:docMk/>
          <pc:sldMk cId="2084576816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968B27-642E-E807-4206-8F53D340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44303"/>
            <a:ext cx="7772400" cy="24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707</Words>
  <Application>Microsoft Macintosh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2023-05-09T22:48:46Z</dcterms:modified>
</cp:coreProperties>
</file>