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1" r:id="rId9"/>
    <p:sldId id="264" r:id="rId10"/>
    <p:sldId id="266" r:id="rId11"/>
    <p:sldId id="267" r:id="rId12"/>
    <p:sldId id="268" r:id="rId13"/>
    <p:sldId id="270" r:id="rId14"/>
    <p:sldId id="261" r:id="rId15"/>
    <p:sldId id="26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579DD-9F3E-DD42-ADBD-2C5BCBEBF3D0}" v="46" dt="2023-05-09T09:23:21.769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tlin Eustaquio" userId="1db1b819-5a69-4e28-a1f3-107bdd323ba9" providerId="ADAL" clId="{268579DD-9F3E-DD42-ADBD-2C5BCBEBF3D0}"/>
    <pc:docChg chg="undo redo custSel addSld delSld modSld sldOrd">
      <pc:chgData name="Kaitlin Eustaquio" userId="1db1b819-5a69-4e28-a1f3-107bdd323ba9" providerId="ADAL" clId="{268579DD-9F3E-DD42-ADBD-2C5BCBEBF3D0}" dt="2023-05-09T09:23:23.649" v="1066" actId="1076"/>
      <pc:docMkLst>
        <pc:docMk/>
      </pc:docMkLst>
      <pc:sldChg chg="modSp mod">
        <pc:chgData name="Kaitlin Eustaquio" userId="1db1b819-5a69-4e28-a1f3-107bdd323ba9" providerId="ADAL" clId="{268579DD-9F3E-DD42-ADBD-2C5BCBEBF3D0}" dt="2023-05-09T04:52:35.784" v="15" actId="20577"/>
        <pc:sldMkLst>
          <pc:docMk/>
          <pc:sldMk cId="0" sldId="256"/>
        </pc:sldMkLst>
        <pc:spChg chg="mod">
          <ac:chgData name="Kaitlin Eustaquio" userId="1db1b819-5a69-4e28-a1f3-107bdd323ba9" providerId="ADAL" clId="{268579DD-9F3E-DD42-ADBD-2C5BCBEBF3D0}" dt="2023-05-09T04:52:35.784" v="15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Kaitlin Eustaquio" userId="1db1b819-5a69-4e28-a1f3-107bdd323ba9" providerId="ADAL" clId="{268579DD-9F3E-DD42-ADBD-2C5BCBEBF3D0}" dt="2023-05-09T04:55:47.971" v="24" actId="1076"/>
        <pc:sldMkLst>
          <pc:docMk/>
          <pc:sldMk cId="0" sldId="258"/>
        </pc:sldMkLst>
        <pc:spChg chg="add del mod">
          <ac:chgData name="Kaitlin Eustaquio" userId="1db1b819-5a69-4e28-a1f3-107bdd323ba9" providerId="ADAL" clId="{268579DD-9F3E-DD42-ADBD-2C5BCBEBF3D0}" dt="2023-05-09T04:55:40.159" v="19" actId="478"/>
          <ac:spMkLst>
            <pc:docMk/>
            <pc:sldMk cId="0" sldId="258"/>
            <ac:spMk id="4" creationId="{AB57A767-31AB-6138-7DEA-B71B3752866A}"/>
          </ac:spMkLst>
        </pc:spChg>
        <pc:spChg chg="del">
          <ac:chgData name="Kaitlin Eustaquio" userId="1db1b819-5a69-4e28-a1f3-107bdd323ba9" providerId="ADAL" clId="{268579DD-9F3E-DD42-ADBD-2C5BCBEBF3D0}" dt="2023-05-09T04:55:38.598" v="18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4:55:47.971" v="24" actId="1076"/>
          <ac:picMkLst>
            <pc:docMk/>
            <pc:sldMk cId="0" sldId="258"/>
            <ac:picMk id="2" creationId="{B931585D-67AC-65AB-643E-E7634C4A0A3E}"/>
          </ac:picMkLst>
        </pc:picChg>
      </pc:sldChg>
      <pc:sldChg chg="addSp modSp mod">
        <pc:chgData name="Kaitlin Eustaquio" userId="1db1b819-5a69-4e28-a1f3-107bdd323ba9" providerId="ADAL" clId="{268579DD-9F3E-DD42-ADBD-2C5BCBEBF3D0}" dt="2023-05-09T06:37:49.302" v="316" actId="1076"/>
        <pc:sldMkLst>
          <pc:docMk/>
          <pc:sldMk cId="0" sldId="259"/>
        </pc:sldMkLst>
        <pc:spChg chg="mod">
          <ac:chgData name="Kaitlin Eustaquio" userId="1db1b819-5a69-4e28-a1f3-107bdd323ba9" providerId="ADAL" clId="{268579DD-9F3E-DD42-ADBD-2C5BCBEBF3D0}" dt="2023-05-09T05:02:54.936" v="35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6:37:49.302" v="316" actId="1076"/>
          <ac:picMkLst>
            <pc:docMk/>
            <pc:sldMk cId="0" sldId="259"/>
            <ac:picMk id="2" creationId="{37A45D8F-E441-8C22-54AD-FE2695590B55}"/>
          </ac:picMkLst>
        </pc:picChg>
        <pc:picChg chg="add mod">
          <ac:chgData name="Kaitlin Eustaquio" userId="1db1b819-5a69-4e28-a1f3-107bdd323ba9" providerId="ADAL" clId="{268579DD-9F3E-DD42-ADBD-2C5BCBEBF3D0}" dt="2023-05-09T06:37:47.471" v="315" actId="1076"/>
          <ac:picMkLst>
            <pc:docMk/>
            <pc:sldMk cId="0" sldId="259"/>
            <ac:picMk id="3" creationId="{66F4099A-BB1A-53FE-4388-2A8E62082ED8}"/>
          </ac:picMkLst>
        </pc:picChg>
      </pc:sldChg>
      <pc:sldChg chg="addSp delSp modSp mod ord">
        <pc:chgData name="Kaitlin Eustaquio" userId="1db1b819-5a69-4e28-a1f3-107bdd323ba9" providerId="ADAL" clId="{268579DD-9F3E-DD42-ADBD-2C5BCBEBF3D0}" dt="2023-05-09T07:56:40.581" v="321" actId="20577"/>
        <pc:sldMkLst>
          <pc:docMk/>
          <pc:sldMk cId="0" sldId="260"/>
        </pc:sldMkLst>
        <pc:spChg chg="mod">
          <ac:chgData name="Kaitlin Eustaquio" userId="1db1b819-5a69-4e28-a1f3-107bdd323ba9" providerId="ADAL" clId="{268579DD-9F3E-DD42-ADBD-2C5BCBEBF3D0}" dt="2023-05-09T07:56:40.581" v="321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5:27:25.458" v="186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5:25:49.490" v="52" actId="478"/>
          <ac:picMkLst>
            <pc:docMk/>
            <pc:sldMk cId="0" sldId="260"/>
            <ac:picMk id="2" creationId="{632B440D-B71A-5C1B-6149-8D61E3124C24}"/>
          </ac:picMkLst>
        </pc:picChg>
        <pc:picChg chg="add del mod">
          <ac:chgData name="Kaitlin Eustaquio" userId="1db1b819-5a69-4e28-a1f3-107bdd323ba9" providerId="ADAL" clId="{268579DD-9F3E-DD42-ADBD-2C5BCBEBF3D0}" dt="2023-05-09T05:24:45.050" v="50" actId="478"/>
          <ac:picMkLst>
            <pc:docMk/>
            <pc:sldMk cId="0" sldId="260"/>
            <ac:picMk id="3" creationId="{8BCB0F01-F8E6-F2EC-B875-0131D2E0AFFE}"/>
          </ac:picMkLst>
        </pc:picChg>
        <pc:picChg chg="add del mod">
          <ac:chgData name="Kaitlin Eustaquio" userId="1db1b819-5a69-4e28-a1f3-107bdd323ba9" providerId="ADAL" clId="{268579DD-9F3E-DD42-ADBD-2C5BCBEBF3D0}" dt="2023-05-09T05:27:58.226" v="187" actId="478"/>
          <ac:picMkLst>
            <pc:docMk/>
            <pc:sldMk cId="0" sldId="260"/>
            <ac:picMk id="4" creationId="{FBACDC87-229C-FFEB-DAA3-D5E8F451530E}"/>
          </ac:picMkLst>
        </pc:picChg>
        <pc:picChg chg="add mod">
          <ac:chgData name="Kaitlin Eustaquio" userId="1db1b819-5a69-4e28-a1f3-107bdd323ba9" providerId="ADAL" clId="{268579DD-9F3E-DD42-ADBD-2C5BCBEBF3D0}" dt="2023-05-09T05:26:22.728" v="58" actId="1076"/>
          <ac:picMkLst>
            <pc:docMk/>
            <pc:sldMk cId="0" sldId="260"/>
            <ac:picMk id="5" creationId="{D0CAAE50-CBFC-E53B-87F3-FD0C81546649}"/>
          </ac:picMkLst>
        </pc:picChg>
        <pc:picChg chg="add mod">
          <ac:chgData name="Kaitlin Eustaquio" userId="1db1b819-5a69-4e28-a1f3-107bdd323ba9" providerId="ADAL" clId="{268579DD-9F3E-DD42-ADBD-2C5BCBEBF3D0}" dt="2023-05-09T05:28:02.915" v="190" actId="1076"/>
          <ac:picMkLst>
            <pc:docMk/>
            <pc:sldMk cId="0" sldId="260"/>
            <ac:picMk id="6" creationId="{1227600E-64C5-7BB4-F862-ACB307798D3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02:09.831" v="327" actId="478"/>
        <pc:sldMkLst>
          <pc:docMk/>
          <pc:sldMk cId="1524299445" sldId="263"/>
        </pc:sldMkLst>
        <pc:spChg chg="mod">
          <ac:chgData name="Kaitlin Eustaquio" userId="1db1b819-5a69-4e28-a1f3-107bdd323ba9" providerId="ADAL" clId="{268579DD-9F3E-DD42-ADBD-2C5BCBEBF3D0}" dt="2023-05-09T05:02:37.805" v="30" actId="20577"/>
          <ac:spMkLst>
            <pc:docMk/>
            <pc:sldMk cId="1524299445" sldId="263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8:01:47.762" v="324" actId="14100"/>
          <ac:picMkLst>
            <pc:docMk/>
            <pc:sldMk cId="1524299445" sldId="263"/>
            <ac:picMk id="2" creationId="{643D12D5-043B-0FD8-8E8F-FC86355C8336}"/>
          </ac:picMkLst>
        </pc:picChg>
        <pc:picChg chg="add del mod">
          <ac:chgData name="Kaitlin Eustaquio" userId="1db1b819-5a69-4e28-a1f3-107bdd323ba9" providerId="ADAL" clId="{268579DD-9F3E-DD42-ADBD-2C5BCBEBF3D0}" dt="2023-05-09T08:02:09.831" v="327" actId="478"/>
          <ac:picMkLst>
            <pc:docMk/>
            <pc:sldMk cId="1524299445" sldId="263"/>
            <ac:picMk id="3" creationId="{8651C733-993C-A849-754F-75B2CC51ECDC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08:11.118" v="575" actId="14100"/>
        <pc:sldMkLst>
          <pc:docMk/>
          <pc:sldMk cId="504931959" sldId="264"/>
        </pc:sldMkLst>
        <pc:spChg chg="mod">
          <ac:chgData name="Kaitlin Eustaquio" userId="1db1b819-5a69-4e28-a1f3-107bdd323ba9" providerId="ADAL" clId="{268579DD-9F3E-DD42-ADBD-2C5BCBEBF3D0}" dt="2023-05-09T07:56:35.201" v="319" actId="20577"/>
          <ac:spMkLst>
            <pc:docMk/>
            <pc:sldMk cId="504931959" sldId="264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07:11.857" v="568" actId="1076"/>
          <ac:graphicFrameMkLst>
            <pc:docMk/>
            <pc:sldMk cId="504931959" sldId="264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8:04:27.248" v="342" actId="478"/>
          <ac:picMkLst>
            <pc:docMk/>
            <pc:sldMk cId="504931959" sldId="264"/>
            <ac:picMk id="2" creationId="{CC6A0858-8484-48C2-507A-A7CEDC4B336A}"/>
          </ac:picMkLst>
        </pc:picChg>
        <pc:picChg chg="add mod">
          <ac:chgData name="Kaitlin Eustaquio" userId="1db1b819-5a69-4e28-a1f3-107bdd323ba9" providerId="ADAL" clId="{268579DD-9F3E-DD42-ADBD-2C5BCBEBF3D0}" dt="2023-05-09T08:06:58.264" v="552" actId="1076"/>
          <ac:picMkLst>
            <pc:docMk/>
            <pc:sldMk cId="504931959" sldId="264"/>
            <ac:picMk id="3" creationId="{438433B3-8B4A-06EE-C83F-B2D8B9076C6C}"/>
          </ac:picMkLst>
        </pc:picChg>
        <pc:picChg chg="add mod">
          <ac:chgData name="Kaitlin Eustaquio" userId="1db1b819-5a69-4e28-a1f3-107bdd323ba9" providerId="ADAL" clId="{268579DD-9F3E-DD42-ADBD-2C5BCBEBF3D0}" dt="2023-05-09T08:06:56.040" v="551" actId="1076"/>
          <ac:picMkLst>
            <pc:docMk/>
            <pc:sldMk cId="504931959" sldId="264"/>
            <ac:picMk id="4" creationId="{F40799FD-9139-0C43-D729-1966836A3EE4}"/>
          </ac:picMkLst>
        </pc:picChg>
        <pc:picChg chg="add mod">
          <ac:chgData name="Kaitlin Eustaquio" userId="1db1b819-5a69-4e28-a1f3-107bdd323ba9" providerId="ADAL" clId="{268579DD-9F3E-DD42-ADBD-2C5BCBEBF3D0}" dt="2023-05-09T08:06:59.833" v="553" actId="1076"/>
          <ac:picMkLst>
            <pc:docMk/>
            <pc:sldMk cId="504931959" sldId="264"/>
            <ac:picMk id="5" creationId="{5ECAF66A-4C5B-8726-ED67-3C38770409DE}"/>
          </ac:picMkLst>
        </pc:picChg>
        <pc:picChg chg="add mod">
          <ac:chgData name="Kaitlin Eustaquio" userId="1db1b819-5a69-4e28-a1f3-107bdd323ba9" providerId="ADAL" clId="{268579DD-9F3E-DD42-ADBD-2C5BCBEBF3D0}" dt="2023-05-09T08:08:11.118" v="575" actId="14100"/>
          <ac:picMkLst>
            <pc:docMk/>
            <pc:sldMk cId="504931959" sldId="264"/>
            <ac:picMk id="6" creationId="{694C2A00-7E93-DBAE-84F6-9020981CC68C}"/>
          </ac:picMkLst>
        </pc:picChg>
      </pc:sldChg>
      <pc:sldChg chg="add del">
        <pc:chgData name="Kaitlin Eustaquio" userId="1db1b819-5a69-4e28-a1f3-107bdd323ba9" providerId="ADAL" clId="{268579DD-9F3E-DD42-ADBD-2C5BCBEBF3D0}" dt="2023-05-09T05:02:28.748" v="27" actId="2890"/>
        <pc:sldMkLst>
          <pc:docMk/>
          <pc:sldMk cId="3170754785" sldId="264"/>
        </pc:sldMkLst>
      </pc:sldChg>
      <pc:sldChg chg="addSp delSp modSp add mod">
        <pc:chgData name="Kaitlin Eustaquio" userId="1db1b819-5a69-4e28-a1f3-107bdd323ba9" providerId="ADAL" clId="{268579DD-9F3E-DD42-ADBD-2C5BCBEBF3D0}" dt="2023-05-09T06:36:45.693" v="307" actId="20577"/>
        <pc:sldMkLst>
          <pc:docMk/>
          <pc:sldMk cId="4254561938" sldId="265"/>
        </pc:sldMkLst>
        <pc:spChg chg="mod">
          <ac:chgData name="Kaitlin Eustaquio" userId="1db1b819-5a69-4e28-a1f3-107bdd323ba9" providerId="ADAL" clId="{268579DD-9F3E-DD42-ADBD-2C5BCBEBF3D0}" dt="2023-05-09T06:34:01.348" v="202" actId="20577"/>
          <ac:spMkLst>
            <pc:docMk/>
            <pc:sldMk cId="4254561938" sldId="265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6:36:45.693" v="307" actId="20577"/>
          <ac:graphicFrameMkLst>
            <pc:docMk/>
            <pc:sldMk cId="4254561938" sldId="265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6:34:57.804" v="208" actId="14100"/>
          <ac:picMkLst>
            <pc:docMk/>
            <pc:sldMk cId="4254561938" sldId="265"/>
            <ac:picMk id="2" creationId="{1EC52B93-9C4A-0CC2-D468-E20C5511DA77}"/>
          </ac:picMkLst>
        </pc:picChg>
        <pc:picChg chg="add mod">
          <ac:chgData name="Kaitlin Eustaquio" userId="1db1b819-5a69-4e28-a1f3-107bdd323ba9" providerId="ADAL" clId="{268579DD-9F3E-DD42-ADBD-2C5BCBEBF3D0}" dt="2023-05-09T06:35:40.101" v="212" actId="1076"/>
          <ac:picMkLst>
            <pc:docMk/>
            <pc:sldMk cId="4254561938" sldId="265"/>
            <ac:picMk id="3" creationId="{A4FA6C18-DDAF-B2D2-B776-35E88547B1BE}"/>
          </ac:picMkLst>
        </pc:picChg>
        <pc:picChg chg="del">
          <ac:chgData name="Kaitlin Eustaquio" userId="1db1b819-5a69-4e28-a1f3-107bdd323ba9" providerId="ADAL" clId="{268579DD-9F3E-DD42-ADBD-2C5BCBEBF3D0}" dt="2023-05-09T06:18:05.268" v="193" actId="478"/>
          <ac:picMkLst>
            <pc:docMk/>
            <pc:sldMk cId="4254561938" sldId="265"/>
            <ac:picMk id="5" creationId="{D0CAAE50-CBFC-E53B-87F3-FD0C81546649}"/>
          </ac:picMkLst>
        </pc:picChg>
        <pc:picChg chg="del">
          <ac:chgData name="Kaitlin Eustaquio" userId="1db1b819-5a69-4e28-a1f3-107bdd323ba9" providerId="ADAL" clId="{268579DD-9F3E-DD42-ADBD-2C5BCBEBF3D0}" dt="2023-05-09T06:18:04.484" v="192" actId="478"/>
          <ac:picMkLst>
            <pc:docMk/>
            <pc:sldMk cId="4254561938" sldId="265"/>
            <ac:picMk id="6" creationId="{1227600E-64C5-7BB4-F862-ACB307798D3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15:54.448" v="705" actId="20577"/>
        <pc:sldMkLst>
          <pc:docMk/>
          <pc:sldMk cId="3935105615" sldId="266"/>
        </pc:sldMkLst>
        <pc:spChg chg="mod">
          <ac:chgData name="Kaitlin Eustaquio" userId="1db1b819-5a69-4e28-a1f3-107bdd323ba9" providerId="ADAL" clId="{268579DD-9F3E-DD42-ADBD-2C5BCBEBF3D0}" dt="2023-05-09T08:09:20.329" v="579" actId="20577"/>
          <ac:spMkLst>
            <pc:docMk/>
            <pc:sldMk cId="3935105615" sldId="266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15:54.448" v="705" actId="20577"/>
          <ac:graphicFrameMkLst>
            <pc:docMk/>
            <pc:sldMk cId="3935105615" sldId="266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8:12:16.058" v="590" actId="478"/>
          <ac:picMkLst>
            <pc:docMk/>
            <pc:sldMk cId="3935105615" sldId="266"/>
            <ac:picMk id="2" creationId="{F66E9A41-F148-D9BB-6366-092EC83FE68C}"/>
          </ac:picMkLst>
        </pc:picChg>
        <pc:picChg chg="add mod">
          <ac:chgData name="Kaitlin Eustaquio" userId="1db1b819-5a69-4e28-a1f3-107bdd323ba9" providerId="ADAL" clId="{268579DD-9F3E-DD42-ADBD-2C5BCBEBF3D0}" dt="2023-05-09T08:15:21.463" v="682" actId="14100"/>
          <ac:picMkLst>
            <pc:docMk/>
            <pc:sldMk cId="3935105615" sldId="266"/>
            <ac:picMk id="3" creationId="{8CC747B7-A3CA-B39D-2EBC-D286BD91E4A1}"/>
          </ac:picMkLst>
        </pc:picChg>
        <pc:picChg chg="add mod">
          <ac:chgData name="Kaitlin Eustaquio" userId="1db1b819-5a69-4e28-a1f3-107bdd323ba9" providerId="ADAL" clId="{268579DD-9F3E-DD42-ADBD-2C5BCBEBF3D0}" dt="2023-05-09T08:15:35.816" v="688" actId="1076"/>
          <ac:picMkLst>
            <pc:docMk/>
            <pc:sldMk cId="3935105615" sldId="266"/>
            <ac:picMk id="4" creationId="{33957045-31F2-DDA5-95F2-9B376BFFB7F9}"/>
          </ac:picMkLst>
        </pc:picChg>
        <pc:picChg chg="add mod">
          <ac:chgData name="Kaitlin Eustaquio" userId="1db1b819-5a69-4e28-a1f3-107bdd323ba9" providerId="ADAL" clId="{268579DD-9F3E-DD42-ADBD-2C5BCBEBF3D0}" dt="2023-05-09T08:15:25.815" v="684" actId="1076"/>
          <ac:picMkLst>
            <pc:docMk/>
            <pc:sldMk cId="3935105615" sldId="266"/>
            <ac:picMk id="5" creationId="{2589F411-DBDF-DC6E-DFB7-B57AB6951E47}"/>
          </ac:picMkLst>
        </pc:picChg>
        <pc:picChg chg="add mod">
          <ac:chgData name="Kaitlin Eustaquio" userId="1db1b819-5a69-4e28-a1f3-107bdd323ba9" providerId="ADAL" clId="{268579DD-9F3E-DD42-ADBD-2C5BCBEBF3D0}" dt="2023-05-09T08:15:30.746" v="686" actId="1076"/>
          <ac:picMkLst>
            <pc:docMk/>
            <pc:sldMk cId="3935105615" sldId="266"/>
            <ac:picMk id="6" creationId="{CA8593E5-2016-F55C-2FB7-85DDC464C2A6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09T08:52:14.123" v="971" actId="20577"/>
        <pc:sldMkLst>
          <pc:docMk/>
          <pc:sldMk cId="3563904345" sldId="267"/>
        </pc:sldMkLst>
        <pc:spChg chg="mod">
          <ac:chgData name="Kaitlin Eustaquio" userId="1db1b819-5a69-4e28-a1f3-107bdd323ba9" providerId="ADAL" clId="{268579DD-9F3E-DD42-ADBD-2C5BCBEBF3D0}" dt="2023-05-09T08:09:23.023" v="580" actId="20577"/>
          <ac:spMkLst>
            <pc:docMk/>
            <pc:sldMk cId="3563904345" sldId="267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14.123" v="971" actId="20577"/>
          <ac:graphicFrameMkLst>
            <pc:docMk/>
            <pc:sldMk cId="3563904345" sldId="267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24:42.639" v="805" actId="14100"/>
          <ac:picMkLst>
            <pc:docMk/>
            <pc:sldMk cId="3563904345" sldId="267"/>
            <ac:picMk id="2" creationId="{9AA8971F-1D58-C8DC-2F7E-BAD965052DF0}"/>
          </ac:picMkLst>
        </pc:picChg>
        <pc:picChg chg="add mod">
          <ac:chgData name="Kaitlin Eustaquio" userId="1db1b819-5a69-4e28-a1f3-107bdd323ba9" providerId="ADAL" clId="{268579DD-9F3E-DD42-ADBD-2C5BCBEBF3D0}" dt="2023-05-09T08:24:24.525" v="797" actId="1076"/>
          <ac:picMkLst>
            <pc:docMk/>
            <pc:sldMk cId="3563904345" sldId="267"/>
            <ac:picMk id="3" creationId="{31F30897-6506-3256-3A9D-D99859EBDC76}"/>
          </ac:picMkLst>
        </pc:picChg>
        <pc:picChg chg="add mod">
          <ac:chgData name="Kaitlin Eustaquio" userId="1db1b819-5a69-4e28-a1f3-107bdd323ba9" providerId="ADAL" clId="{268579DD-9F3E-DD42-ADBD-2C5BCBEBF3D0}" dt="2023-05-09T08:24:22.581" v="796" actId="1076"/>
          <ac:picMkLst>
            <pc:docMk/>
            <pc:sldMk cId="3563904345" sldId="267"/>
            <ac:picMk id="4" creationId="{71B8D436-C286-C9AE-C3D5-D7980C183634}"/>
          </ac:picMkLst>
        </pc:picChg>
        <pc:picChg chg="add mod">
          <ac:chgData name="Kaitlin Eustaquio" userId="1db1b819-5a69-4e28-a1f3-107bdd323ba9" providerId="ADAL" clId="{268579DD-9F3E-DD42-ADBD-2C5BCBEBF3D0}" dt="2023-05-09T08:24:18.557" v="794" actId="14100"/>
          <ac:picMkLst>
            <pc:docMk/>
            <pc:sldMk cId="3563904345" sldId="267"/>
            <ac:picMk id="5" creationId="{47106A72-0989-0003-CA73-18DD19B86EB8}"/>
          </ac:picMkLst>
        </pc:picChg>
        <pc:picChg chg="add mod">
          <ac:chgData name="Kaitlin Eustaquio" userId="1db1b819-5a69-4e28-a1f3-107bdd323ba9" providerId="ADAL" clId="{268579DD-9F3E-DD42-ADBD-2C5BCBEBF3D0}" dt="2023-05-09T08:24:20.111" v="795" actId="1076"/>
          <ac:picMkLst>
            <pc:docMk/>
            <pc:sldMk cId="3563904345" sldId="267"/>
            <ac:picMk id="6" creationId="{32DCBB0C-0E13-F067-2E6A-34DE05746BD4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09T08:52:54.229" v="1061" actId="1076"/>
        <pc:sldMkLst>
          <pc:docMk/>
          <pc:sldMk cId="4121556743" sldId="268"/>
        </pc:sldMkLst>
        <pc:spChg chg="mod">
          <ac:chgData name="Kaitlin Eustaquio" userId="1db1b819-5a69-4e28-a1f3-107bdd323ba9" providerId="ADAL" clId="{268579DD-9F3E-DD42-ADBD-2C5BCBEBF3D0}" dt="2023-05-09T08:16:20.887" v="708" actId="20577"/>
          <ac:spMkLst>
            <pc:docMk/>
            <pc:sldMk cId="4121556743" sldId="268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54.229" v="1061" actId="1076"/>
          <ac:graphicFrameMkLst>
            <pc:docMk/>
            <pc:sldMk cId="4121556743" sldId="268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41:58.022" v="890" actId="1076"/>
          <ac:picMkLst>
            <pc:docMk/>
            <pc:sldMk cId="4121556743" sldId="268"/>
            <ac:picMk id="2" creationId="{62708D3F-65FF-8BEE-9189-58E05ADE62FF}"/>
          </ac:picMkLst>
        </pc:picChg>
        <pc:picChg chg="add mod">
          <ac:chgData name="Kaitlin Eustaquio" userId="1db1b819-5a69-4e28-a1f3-107bdd323ba9" providerId="ADAL" clId="{268579DD-9F3E-DD42-ADBD-2C5BCBEBF3D0}" dt="2023-05-09T08:39:18.428" v="813" actId="1076"/>
          <ac:picMkLst>
            <pc:docMk/>
            <pc:sldMk cId="4121556743" sldId="268"/>
            <ac:picMk id="3" creationId="{424866BD-7C71-8057-6E6B-B1585DE3857A}"/>
          </ac:picMkLst>
        </pc:picChg>
      </pc:sldChg>
      <pc:sldChg chg="modSp add del mod ord">
        <pc:chgData name="Kaitlin Eustaquio" userId="1db1b819-5a69-4e28-a1f3-107bdd323ba9" providerId="ADAL" clId="{268579DD-9F3E-DD42-ADBD-2C5BCBEBF3D0}" dt="2023-05-09T09:19:57.584" v="1062" actId="2696"/>
        <pc:sldMkLst>
          <pc:docMk/>
          <pc:sldMk cId="901836945" sldId="269"/>
        </pc:sldMkLst>
        <pc:spChg chg="mod">
          <ac:chgData name="Kaitlin Eustaquio" userId="1db1b819-5a69-4e28-a1f3-107bdd323ba9" providerId="ADAL" clId="{268579DD-9F3E-DD42-ADBD-2C5BCBEBF3D0}" dt="2023-05-09T08:51:32.572" v="916" actId="20577"/>
          <ac:spMkLst>
            <pc:docMk/>
            <pc:sldMk cId="901836945" sldId="269"/>
            <ac:spMk id="78" creationId="{00000000-0000-0000-0000-000000000000}"/>
          </ac:spMkLst>
        </pc:spChg>
      </pc:sldChg>
      <pc:sldChg chg="addSp modSp add mod">
        <pc:chgData name="Kaitlin Eustaquio" userId="1db1b819-5a69-4e28-a1f3-107bdd323ba9" providerId="ADAL" clId="{268579DD-9F3E-DD42-ADBD-2C5BCBEBF3D0}" dt="2023-05-09T08:52:37.388" v="1053" actId="14734"/>
        <pc:sldMkLst>
          <pc:docMk/>
          <pc:sldMk cId="2131015006" sldId="270"/>
        </pc:sldMkLst>
        <pc:spChg chg="mod">
          <ac:chgData name="Kaitlin Eustaquio" userId="1db1b819-5a69-4e28-a1f3-107bdd323ba9" providerId="ADAL" clId="{268579DD-9F3E-DD42-ADBD-2C5BCBEBF3D0}" dt="2023-05-09T08:51:29.825" v="914" actId="20577"/>
          <ac:spMkLst>
            <pc:docMk/>
            <pc:sldMk cId="2131015006" sldId="27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37.388" v="1053" actId="14734"/>
          <ac:graphicFrameMkLst>
            <pc:docMk/>
            <pc:sldMk cId="2131015006" sldId="270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51:19.626" v="911" actId="1076"/>
          <ac:picMkLst>
            <pc:docMk/>
            <pc:sldMk cId="2131015006" sldId="270"/>
            <ac:picMk id="2" creationId="{3A059A3D-2D6D-6EC3-1F9C-01790C3245D2}"/>
          </ac:picMkLst>
        </pc:picChg>
        <pc:picChg chg="add mod">
          <ac:chgData name="Kaitlin Eustaquio" userId="1db1b819-5a69-4e28-a1f3-107bdd323ba9" providerId="ADAL" clId="{268579DD-9F3E-DD42-ADBD-2C5BCBEBF3D0}" dt="2023-05-09T08:51:18.851" v="910" actId="1076"/>
          <ac:picMkLst>
            <pc:docMk/>
            <pc:sldMk cId="2131015006" sldId="270"/>
            <ac:picMk id="3" creationId="{A3AFA3B7-9BA2-E798-A022-B59AB610D355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9:23:23.649" v="1066" actId="1076"/>
        <pc:sldMkLst>
          <pc:docMk/>
          <pc:sldMk cId="4046945229" sldId="271"/>
        </pc:sldMkLst>
        <pc:picChg chg="del">
          <ac:chgData name="Kaitlin Eustaquio" userId="1db1b819-5a69-4e28-a1f3-107bdd323ba9" providerId="ADAL" clId="{268579DD-9F3E-DD42-ADBD-2C5BCBEBF3D0}" dt="2023-05-09T09:23:21.269" v="1064" actId="478"/>
          <ac:picMkLst>
            <pc:docMk/>
            <pc:sldMk cId="4046945229" sldId="271"/>
            <ac:picMk id="2" creationId="{643D12D5-043B-0FD8-8E8F-FC86355C8336}"/>
          </ac:picMkLst>
        </pc:picChg>
        <pc:picChg chg="add mod">
          <ac:chgData name="Kaitlin Eustaquio" userId="1db1b819-5a69-4e28-a1f3-107bdd323ba9" providerId="ADAL" clId="{268579DD-9F3E-DD42-ADBD-2C5BCBEBF3D0}" dt="2023-05-09T09:23:23.649" v="1066" actId="1076"/>
          <ac:picMkLst>
            <pc:docMk/>
            <pc:sldMk cId="4046945229" sldId="271"/>
            <ac:picMk id="3" creationId="{8D7ED994-57E6-6E42-B2BC-D7E9F161D3D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043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745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648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21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569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20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94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32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tlinEus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asks.office.com/Sanctamariacollege.onmicrosoft.com/Home/PlanViews/YxwCwynPS0ylZtDdw19Th8gABNlh?Type=PlanLink&amp;Channel=Link&amp;CreatedTime=63819204793890000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b="1" dirty="0">
                <a:solidFill>
                  <a:srgbClr val="274E13"/>
                </a:solidFill>
                <a:hlinkClick r:id="rId4"/>
              </a:rPr>
              <a:t>planner</a:t>
            </a:r>
            <a:endParaRPr lang="en" sz="2000" b="1" dirty="0">
              <a:solidFill>
                <a:srgbClr val="274E13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</a:t>
                      </a:r>
                      <a:r>
                        <a:rPr lang="en" sz="2000" b="1" i="1" dirty="0" err="1">
                          <a:solidFill>
                            <a:srgbClr val="990000"/>
                          </a:solidFill>
                        </a:rPr>
                        <a:t>trialled</a:t>
                      </a: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, and of how they have been assembled and tested to create a final, working outcome.</a:t>
                      </a:r>
                      <a:endParaRPr sz="2000" b="1" i="1" dirty="0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87257958"/>
              </p:ext>
            </p:extLst>
          </p:nvPr>
        </p:nvGraphicFramePr>
        <p:xfrm>
          <a:off x="311700" y="3318304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CC747B7-A3CA-B39D-2EBC-D286BD91E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215" y="1017725"/>
            <a:ext cx="2795019" cy="5726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957045-31F2-DDA5-95F2-9B376BFFB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09" y="1017725"/>
            <a:ext cx="3366218" cy="2128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89F411-DBDF-DC6E-DFB7-B57AB6951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215" y="1762934"/>
            <a:ext cx="2795019" cy="544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593E5-2016-F55C-2FB7-85DDC464C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2215" y="2480013"/>
            <a:ext cx="2795019" cy="5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0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99413316"/>
              </p:ext>
            </p:extLst>
          </p:nvPr>
        </p:nvGraphicFramePr>
        <p:xfrm>
          <a:off x="388400" y="2828444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integer and the program prints error message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and the program displays value error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AA8971F-1D58-C8DC-2F7E-BAD96505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2" y="999476"/>
            <a:ext cx="2685938" cy="17694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F30897-6506-3256-3A9D-D99859EBD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546" y="1645597"/>
            <a:ext cx="4697233" cy="608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B8D436-C286-C9AE-C3D5-D7980C183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677" y="1016791"/>
            <a:ext cx="1667786" cy="478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06A72-0989-0003-CA73-18DD19B86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7322" y="999476"/>
            <a:ext cx="1825651" cy="495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DCBB0C-0E13-F067-2E6A-34DE05746B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478" y="1015126"/>
            <a:ext cx="1854212" cy="5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0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33034877"/>
              </p:ext>
            </p:extLst>
          </p:nvPr>
        </p:nvGraphicFramePr>
        <p:xfrm>
          <a:off x="311700" y="3036841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67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 and ask for input again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integer and the program does nothing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2708D3F-65FF-8BEE-9189-58E05ADE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42" y="1100849"/>
            <a:ext cx="1883783" cy="16788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4866BD-7C71-8057-6E6B-B1585DE38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21133"/>
            <a:ext cx="2628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5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3779957"/>
              </p:ext>
            </p:extLst>
          </p:nvPr>
        </p:nvGraphicFramePr>
        <p:xfrm>
          <a:off x="311700" y="2731623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 and asks for input again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integer and the program prints error message and asks for input again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A059A3D-2D6D-6EC3-1F9C-01790C32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07" y="1074993"/>
            <a:ext cx="1673999" cy="1599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AFA3B7-9BA2-E798-A022-B59AB610D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222" y="1177599"/>
            <a:ext cx="2382410" cy="13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1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1585D-67AC-65AB-643E-E7634C4A0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50" y="1113183"/>
            <a:ext cx="5485642" cy="38553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45D8F-E441-8C22-54AD-FE269559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90" y="1073384"/>
            <a:ext cx="5420803" cy="1662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F4099A-BB1A-53FE-4388-2A8E62082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491" y="2947860"/>
            <a:ext cx="5420802" cy="19802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v1-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84988926"/>
              </p:ext>
            </p:extLst>
          </p:nvPr>
        </p:nvGraphicFramePr>
        <p:xfrm>
          <a:off x="454824" y="274365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0CAAE50-CBFC-E53B-87F3-FD0C81546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13" y="1123126"/>
            <a:ext cx="4573587" cy="472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27600E-64C5-7BB4-F862-ACB307798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77" y="1084864"/>
            <a:ext cx="4394236" cy="14868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v2-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72139470"/>
              </p:ext>
            </p:extLst>
          </p:nvPr>
        </p:nvGraphicFramePr>
        <p:xfrm>
          <a:off x="454824" y="331614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Main and welcome run correctly.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Welcome message prints with random name.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EC52B93-9C4A-0CC2-D468-E20C5511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24" y="936865"/>
            <a:ext cx="3115312" cy="22527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FA6C18-DDAF-B2D2-B776-35E88547B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140" y="1776903"/>
            <a:ext cx="4845232" cy="5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6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3D12D5-043B-0FD8-8E8F-FC86355C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26" y="1077707"/>
            <a:ext cx="6708912" cy="20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9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ED994-57E6-6E42-B2BC-D7E9F161D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7772400" cy="337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4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33374754"/>
              </p:ext>
            </p:extLst>
          </p:nvPr>
        </p:nvGraphicFramePr>
        <p:xfrm>
          <a:off x="311700" y="3564674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38433B3-8B4A-06EE-C83F-B2D8B9076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410" y="1046833"/>
            <a:ext cx="3295044" cy="519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0799FD-9139-0C43-D729-1966836A3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17725"/>
            <a:ext cx="4349639" cy="2391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AF66A-4C5B-8726-ED67-3C3877040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410" y="1764937"/>
            <a:ext cx="3402082" cy="519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4C2A00-7E93-DBAE-84F6-9020981CC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490" y="2483040"/>
            <a:ext cx="3903241" cy="5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319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559</Words>
  <Application>Microsoft Macintosh PowerPoint</Application>
  <PresentationFormat>On-screen Show (16:9)</PresentationFormat>
  <Paragraphs>68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Program Name goes here</vt:lpstr>
      <vt:lpstr>Relevant Implications</vt:lpstr>
      <vt:lpstr>Decomposition</vt:lpstr>
      <vt:lpstr>Component 1</vt:lpstr>
      <vt:lpstr>Component 1 v1- Test Plan (and screenshot)</vt:lpstr>
      <vt:lpstr>Component 1 v2- Test Plan (and screenshot)</vt:lpstr>
      <vt:lpstr>Component 2 (Trello screenshot)</vt:lpstr>
      <vt:lpstr>Component 2 (Trello screenshot)</vt:lpstr>
      <vt:lpstr>Component 2 v1 - Test Plan (?and screenshot)</vt:lpstr>
      <vt:lpstr>Component 2 v2 - Test Plan (and screenshot)</vt:lpstr>
      <vt:lpstr>Component 2 v3 - Test Plan (and screenshot)</vt:lpstr>
      <vt:lpstr>Component 2 v4 - Test Plan (and screenshot)</vt:lpstr>
      <vt:lpstr>Component 2 v5 -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Kaitlin Eustaquio</cp:lastModifiedBy>
  <cp:revision>5</cp:revision>
  <dcterms:modified xsi:type="dcterms:W3CDTF">2023-05-09T09:23:29Z</dcterms:modified>
</cp:coreProperties>
</file>