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79DD-9F3E-DD42-ADBD-2C5BCBEBF3D0}" v="15" dt="2023-05-09T06:37:40.555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Eustaquio" userId="1db1b819-5a69-4e28-a1f3-107bdd323ba9" providerId="ADAL" clId="{268579DD-9F3E-DD42-ADBD-2C5BCBEBF3D0}"/>
    <pc:docChg chg="undo custSel addSld delSld modSld sldOrd">
      <pc:chgData name="Kaitlin Eustaquio" userId="1db1b819-5a69-4e28-a1f3-107bdd323ba9" providerId="ADAL" clId="{268579DD-9F3E-DD42-ADBD-2C5BCBEBF3D0}" dt="2023-05-09T06:37:49.302" v="316" actId="1076"/>
      <pc:docMkLst>
        <pc:docMk/>
      </pc:docMkLst>
      <pc:sldChg chg="modSp mod">
        <pc:chgData name="Kaitlin Eustaquio" userId="1db1b819-5a69-4e28-a1f3-107bdd323ba9" providerId="ADAL" clId="{268579DD-9F3E-DD42-ADBD-2C5BCBEBF3D0}" dt="2023-05-09T04:52:35.784" v="15" actId="20577"/>
        <pc:sldMkLst>
          <pc:docMk/>
          <pc:sldMk cId="0" sldId="256"/>
        </pc:sldMkLst>
        <pc:spChg chg="mod">
          <ac:chgData name="Kaitlin Eustaquio" userId="1db1b819-5a69-4e28-a1f3-107bdd323ba9" providerId="ADAL" clId="{268579DD-9F3E-DD42-ADBD-2C5BCBEBF3D0}" dt="2023-05-09T04:52:35.784" v="1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Kaitlin Eustaquio" userId="1db1b819-5a69-4e28-a1f3-107bdd323ba9" providerId="ADAL" clId="{268579DD-9F3E-DD42-ADBD-2C5BCBEBF3D0}" dt="2023-05-09T04:55:47.971" v="24" actId="1076"/>
        <pc:sldMkLst>
          <pc:docMk/>
          <pc:sldMk cId="0" sldId="258"/>
        </pc:sldMkLst>
        <pc:spChg chg="add del mod">
          <ac:chgData name="Kaitlin Eustaquio" userId="1db1b819-5a69-4e28-a1f3-107bdd323ba9" providerId="ADAL" clId="{268579DD-9F3E-DD42-ADBD-2C5BCBEBF3D0}" dt="2023-05-09T04:55:40.159" v="19" actId="478"/>
          <ac:spMkLst>
            <pc:docMk/>
            <pc:sldMk cId="0" sldId="258"/>
            <ac:spMk id="4" creationId="{AB57A767-31AB-6138-7DEA-B71B3752866A}"/>
          </ac:spMkLst>
        </pc:spChg>
        <pc:spChg chg="del">
          <ac:chgData name="Kaitlin Eustaquio" userId="1db1b819-5a69-4e28-a1f3-107bdd323ba9" providerId="ADAL" clId="{268579DD-9F3E-DD42-ADBD-2C5BCBEBF3D0}" dt="2023-05-09T04:55:38.598" v="18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4:55:47.971" v="24" actId="1076"/>
          <ac:picMkLst>
            <pc:docMk/>
            <pc:sldMk cId="0" sldId="258"/>
            <ac:picMk id="2" creationId="{B931585D-67AC-65AB-643E-E7634C4A0A3E}"/>
          </ac:picMkLst>
        </pc:picChg>
      </pc:sldChg>
      <pc:sldChg chg="addSp modSp mod">
        <pc:chgData name="Kaitlin Eustaquio" userId="1db1b819-5a69-4e28-a1f3-107bdd323ba9" providerId="ADAL" clId="{268579DD-9F3E-DD42-ADBD-2C5BCBEBF3D0}" dt="2023-05-09T06:37:49.302" v="316" actId="1076"/>
        <pc:sldMkLst>
          <pc:docMk/>
          <pc:sldMk cId="0" sldId="259"/>
        </pc:sldMkLst>
        <pc:spChg chg="mod">
          <ac:chgData name="Kaitlin Eustaquio" userId="1db1b819-5a69-4e28-a1f3-107bdd323ba9" providerId="ADAL" clId="{268579DD-9F3E-DD42-ADBD-2C5BCBEBF3D0}" dt="2023-05-09T05:02:54.936" v="3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6:37:49.302" v="316" actId="1076"/>
          <ac:picMkLst>
            <pc:docMk/>
            <pc:sldMk cId="0" sldId="259"/>
            <ac:picMk id="2" creationId="{37A45D8F-E441-8C22-54AD-FE2695590B55}"/>
          </ac:picMkLst>
        </pc:picChg>
        <pc:picChg chg="add mod">
          <ac:chgData name="Kaitlin Eustaquio" userId="1db1b819-5a69-4e28-a1f3-107bdd323ba9" providerId="ADAL" clId="{268579DD-9F3E-DD42-ADBD-2C5BCBEBF3D0}" dt="2023-05-09T06:37:47.471" v="315" actId="1076"/>
          <ac:picMkLst>
            <pc:docMk/>
            <pc:sldMk cId="0" sldId="259"/>
            <ac:picMk id="3" creationId="{66F4099A-BB1A-53FE-4388-2A8E62082ED8}"/>
          </ac:picMkLst>
        </pc:picChg>
      </pc:sldChg>
      <pc:sldChg chg="addSp delSp modSp mod ord">
        <pc:chgData name="Kaitlin Eustaquio" userId="1db1b819-5a69-4e28-a1f3-107bdd323ba9" providerId="ADAL" clId="{268579DD-9F3E-DD42-ADBD-2C5BCBEBF3D0}" dt="2023-05-09T05:28:02.915" v="190" actId="1076"/>
        <pc:sldMkLst>
          <pc:docMk/>
          <pc:sldMk cId="0" sldId="260"/>
        </pc:sldMkLst>
        <pc:spChg chg="mod">
          <ac:chgData name="Kaitlin Eustaquio" userId="1db1b819-5a69-4e28-a1f3-107bdd323ba9" providerId="ADAL" clId="{268579DD-9F3E-DD42-ADBD-2C5BCBEBF3D0}" dt="2023-05-09T05:18:54.792" v="37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5:27:25.458" v="186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5:25:49.490" v="52" actId="478"/>
          <ac:picMkLst>
            <pc:docMk/>
            <pc:sldMk cId="0" sldId="260"/>
            <ac:picMk id="2" creationId="{632B440D-B71A-5C1B-6149-8D61E3124C24}"/>
          </ac:picMkLst>
        </pc:picChg>
        <pc:picChg chg="add del mod">
          <ac:chgData name="Kaitlin Eustaquio" userId="1db1b819-5a69-4e28-a1f3-107bdd323ba9" providerId="ADAL" clId="{268579DD-9F3E-DD42-ADBD-2C5BCBEBF3D0}" dt="2023-05-09T05:24:45.050" v="50" actId="478"/>
          <ac:picMkLst>
            <pc:docMk/>
            <pc:sldMk cId="0" sldId="260"/>
            <ac:picMk id="3" creationId="{8BCB0F01-F8E6-F2EC-B875-0131D2E0AFFE}"/>
          </ac:picMkLst>
        </pc:picChg>
        <pc:picChg chg="add del mod">
          <ac:chgData name="Kaitlin Eustaquio" userId="1db1b819-5a69-4e28-a1f3-107bdd323ba9" providerId="ADAL" clId="{268579DD-9F3E-DD42-ADBD-2C5BCBEBF3D0}" dt="2023-05-09T05:27:58.226" v="187" actId="478"/>
          <ac:picMkLst>
            <pc:docMk/>
            <pc:sldMk cId="0" sldId="260"/>
            <ac:picMk id="4" creationId="{FBACDC87-229C-FFEB-DAA3-D5E8F451530E}"/>
          </ac:picMkLst>
        </pc:picChg>
        <pc:picChg chg="add mod">
          <ac:chgData name="Kaitlin Eustaquio" userId="1db1b819-5a69-4e28-a1f3-107bdd323ba9" providerId="ADAL" clId="{268579DD-9F3E-DD42-ADBD-2C5BCBEBF3D0}" dt="2023-05-09T05:26:22.728" v="58" actId="1076"/>
          <ac:picMkLst>
            <pc:docMk/>
            <pc:sldMk cId="0" sldId="260"/>
            <ac:picMk id="5" creationId="{D0CAAE50-CBFC-E53B-87F3-FD0C81546649}"/>
          </ac:picMkLst>
        </pc:picChg>
        <pc:picChg chg="add mod">
          <ac:chgData name="Kaitlin Eustaquio" userId="1db1b819-5a69-4e28-a1f3-107bdd323ba9" providerId="ADAL" clId="{268579DD-9F3E-DD42-ADBD-2C5BCBEBF3D0}" dt="2023-05-09T05:28:02.915" v="190" actId="1076"/>
          <ac:picMkLst>
            <pc:docMk/>
            <pc:sldMk cId="0" sldId="260"/>
            <ac:picMk id="6" creationId="{1227600E-64C5-7BB4-F862-ACB307798D3B}"/>
          </ac:picMkLst>
        </pc:picChg>
      </pc:sldChg>
      <pc:sldChg chg="modSp add mod">
        <pc:chgData name="Kaitlin Eustaquio" userId="1db1b819-5a69-4e28-a1f3-107bdd323ba9" providerId="ADAL" clId="{268579DD-9F3E-DD42-ADBD-2C5BCBEBF3D0}" dt="2023-05-09T05:02:37.805" v="30" actId="20577"/>
        <pc:sldMkLst>
          <pc:docMk/>
          <pc:sldMk cId="1524299445" sldId="263"/>
        </pc:sldMkLst>
        <pc:spChg chg="mod">
          <ac:chgData name="Kaitlin Eustaquio" userId="1db1b819-5a69-4e28-a1f3-107bdd323ba9" providerId="ADAL" clId="{268579DD-9F3E-DD42-ADBD-2C5BCBEBF3D0}" dt="2023-05-09T05:02:37.805" v="30" actId="20577"/>
          <ac:spMkLst>
            <pc:docMk/>
            <pc:sldMk cId="1524299445" sldId="263"/>
            <ac:spMk id="73" creationId="{00000000-0000-0000-0000-000000000000}"/>
          </ac:spMkLst>
        </pc:spChg>
      </pc:sldChg>
      <pc:sldChg chg="modSp add mod">
        <pc:chgData name="Kaitlin Eustaquio" userId="1db1b819-5a69-4e28-a1f3-107bdd323ba9" providerId="ADAL" clId="{268579DD-9F3E-DD42-ADBD-2C5BCBEBF3D0}" dt="2023-05-09T05:02:45.580" v="32" actId="20577"/>
        <pc:sldMkLst>
          <pc:docMk/>
          <pc:sldMk cId="504931959" sldId="264"/>
        </pc:sldMkLst>
        <pc:spChg chg="mod">
          <ac:chgData name="Kaitlin Eustaquio" userId="1db1b819-5a69-4e28-a1f3-107bdd323ba9" providerId="ADAL" clId="{268579DD-9F3E-DD42-ADBD-2C5BCBEBF3D0}" dt="2023-05-09T05:02:45.580" v="32" actId="20577"/>
          <ac:spMkLst>
            <pc:docMk/>
            <pc:sldMk cId="504931959" sldId="264"/>
            <ac:spMk id="78" creationId="{00000000-0000-0000-0000-000000000000}"/>
          </ac:spMkLst>
        </pc:spChg>
      </pc:sldChg>
      <pc:sldChg chg="add del">
        <pc:chgData name="Kaitlin Eustaquio" userId="1db1b819-5a69-4e28-a1f3-107bdd323ba9" providerId="ADAL" clId="{268579DD-9F3E-DD42-ADBD-2C5BCBEBF3D0}" dt="2023-05-09T05:02:28.748" v="27" actId="2890"/>
        <pc:sldMkLst>
          <pc:docMk/>
          <pc:sldMk cId="3170754785" sldId="264"/>
        </pc:sldMkLst>
      </pc:sldChg>
      <pc:sldChg chg="addSp delSp modSp add mod">
        <pc:chgData name="Kaitlin Eustaquio" userId="1db1b819-5a69-4e28-a1f3-107bdd323ba9" providerId="ADAL" clId="{268579DD-9F3E-DD42-ADBD-2C5BCBEBF3D0}" dt="2023-05-09T06:36:45.693" v="307" actId="20577"/>
        <pc:sldMkLst>
          <pc:docMk/>
          <pc:sldMk cId="4254561938" sldId="265"/>
        </pc:sldMkLst>
        <pc:spChg chg="mod">
          <ac:chgData name="Kaitlin Eustaquio" userId="1db1b819-5a69-4e28-a1f3-107bdd323ba9" providerId="ADAL" clId="{268579DD-9F3E-DD42-ADBD-2C5BCBEBF3D0}" dt="2023-05-09T06:34:01.348" v="202" actId="20577"/>
          <ac:spMkLst>
            <pc:docMk/>
            <pc:sldMk cId="4254561938" sldId="265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6:36:45.693" v="307" actId="20577"/>
          <ac:graphicFrameMkLst>
            <pc:docMk/>
            <pc:sldMk cId="4254561938" sldId="265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6:34:57.804" v="208" actId="14100"/>
          <ac:picMkLst>
            <pc:docMk/>
            <pc:sldMk cId="4254561938" sldId="265"/>
            <ac:picMk id="2" creationId="{1EC52B93-9C4A-0CC2-D468-E20C5511DA77}"/>
          </ac:picMkLst>
        </pc:picChg>
        <pc:picChg chg="add mod">
          <ac:chgData name="Kaitlin Eustaquio" userId="1db1b819-5a69-4e28-a1f3-107bdd323ba9" providerId="ADAL" clId="{268579DD-9F3E-DD42-ADBD-2C5BCBEBF3D0}" dt="2023-05-09T06:35:40.101" v="212" actId="1076"/>
          <ac:picMkLst>
            <pc:docMk/>
            <pc:sldMk cId="4254561938" sldId="265"/>
            <ac:picMk id="3" creationId="{A4FA6C18-DDAF-B2D2-B776-35E88547B1BE}"/>
          </ac:picMkLst>
        </pc:picChg>
        <pc:picChg chg="del">
          <ac:chgData name="Kaitlin Eustaquio" userId="1db1b819-5a69-4e28-a1f3-107bdd323ba9" providerId="ADAL" clId="{268579DD-9F3E-DD42-ADBD-2C5BCBEBF3D0}" dt="2023-05-09T06:18:05.268" v="193" actId="478"/>
          <ac:picMkLst>
            <pc:docMk/>
            <pc:sldMk cId="4254561938" sldId="265"/>
            <ac:picMk id="5" creationId="{D0CAAE50-CBFC-E53B-87F3-FD0C81546649}"/>
          </ac:picMkLst>
        </pc:picChg>
        <pc:picChg chg="del">
          <ac:chgData name="Kaitlin Eustaquio" userId="1db1b819-5a69-4e28-a1f3-107bdd323ba9" providerId="ADAL" clId="{268579DD-9F3E-DD42-ADBD-2C5BCBEBF3D0}" dt="2023-05-09T06:18:04.484" v="192" actId="478"/>
          <ac:picMkLst>
            <pc:docMk/>
            <pc:sldMk cId="4254561938" sldId="265"/>
            <ac:picMk id="6" creationId="{1227600E-64C5-7BB4-F862-ACB307798D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inEus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asks.office.com/Sanctamariacollege.onmicrosoft.com/Home/PlanViews/YxwCwynPS0ylZtDdw19Th8gABNlh?Type=PlanLink&amp;Channel=Link&amp;CreatedTime=63819204793890000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4"/>
              </a:rPr>
              <a:t>planner</a:t>
            </a:r>
            <a:endParaRPr lang="en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</a:t>
                      </a:r>
                      <a:r>
                        <a:rPr lang="en" sz="2000" b="1" i="1" dirty="0" err="1">
                          <a:solidFill>
                            <a:srgbClr val="990000"/>
                          </a:solidFill>
                        </a:rPr>
                        <a:t>trialled</a:t>
                      </a: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585D-67AC-65AB-643E-E7634C4A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1113183"/>
            <a:ext cx="5485642" cy="385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45D8F-E441-8C22-54AD-FE2695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0" y="1073384"/>
            <a:ext cx="5420803" cy="1662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4099A-BB1A-53FE-4388-2A8E6208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91" y="2947860"/>
            <a:ext cx="5420802" cy="1980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4988926"/>
              </p:ext>
            </p:extLst>
          </p:nvPr>
        </p:nvGraphicFramePr>
        <p:xfrm>
          <a:off x="454824" y="274365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AAE50-CBFC-E53B-87F3-FD0C8154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123126"/>
            <a:ext cx="4573587" cy="4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7600E-64C5-7BB4-F862-ACB3077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7" y="1084864"/>
            <a:ext cx="4394236" cy="148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72139470"/>
              </p:ext>
            </p:extLst>
          </p:nvPr>
        </p:nvGraphicFramePr>
        <p:xfrm>
          <a:off x="454824" y="331614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EC52B93-9C4A-0CC2-D468-E20C5511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4" y="936865"/>
            <a:ext cx="3115312" cy="2252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A6C18-DDAF-B2D2-B776-35E88547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40" y="1776903"/>
            <a:ext cx="4845232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2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93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337</Words>
  <Application>Microsoft Macintosh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Program Name goes here</vt:lpstr>
      <vt:lpstr>Relevant Implications</vt:lpstr>
      <vt:lpstr>Decomposition</vt:lpstr>
      <vt:lpstr>Component 1</vt:lpstr>
      <vt:lpstr>Component 1 - Test Plan (and screenshot)</vt:lpstr>
      <vt:lpstr>Component 1 v2- Test Plan (and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Kaitlin Eustaquio</cp:lastModifiedBy>
  <cp:revision>5</cp:revision>
  <dcterms:modified xsi:type="dcterms:W3CDTF">2023-05-09T06:37:50Z</dcterms:modified>
</cp:coreProperties>
</file>