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45" dt="2023-05-09T08:51:45.627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09T08:52:54.229" v="1061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mod ord">
        <pc:chgData name="Kaitlin Eustaquio" userId="1db1b819-5a69-4e28-a1f3-107bdd323ba9" providerId="ADAL" clId="{268579DD-9F3E-DD42-ADBD-2C5BCBEBF3D0}" dt="2023-05-09T08:51:35.961" v="917" actId="20578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3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v6 -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94731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8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567</Words>
  <Application>Microsoft Macintosh PowerPoint</Application>
  <PresentationFormat>On-screen Show 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2 v6 -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2023-05-09T08:52:57Z</dcterms:modified>
</cp:coreProperties>
</file>