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84" r:id="rId25"/>
    <p:sldId id="286" r:id="rId26"/>
    <p:sldId id="278" r:id="rId27"/>
    <p:sldId id="289" r:id="rId28"/>
    <p:sldId id="283" r:id="rId29"/>
    <p:sldId id="290" r:id="rId30"/>
    <p:sldId id="280" r:id="rId31"/>
    <p:sldId id="291" r:id="rId32"/>
    <p:sldId id="287" r:id="rId33"/>
    <p:sldId id="288" r:id="rId34"/>
    <p:sldId id="261" r:id="rId35"/>
    <p:sldId id="26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95" dt="2023-05-14T21:35:00.656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>
      <p:cViewPr varScale="1">
        <p:scale>
          <a:sx n="150" d="100"/>
          <a:sy n="150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4T21:39:36.218" v="2107" actId="20577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5:08.159" v="1853" actId="20577"/>
        <pc:sldMkLst>
          <pc:docMk/>
          <pc:sldMk cId="2084576816" sldId="278"/>
        </pc:sldMkLst>
        <pc:spChg chg="mod">
          <ac:chgData name="Kaitlin Eustaquio" userId="1db1b819-5a69-4e28-a1f3-107bdd323ba9" providerId="ADAL" clId="{268579DD-9F3E-DD42-ADBD-2C5BCBEBF3D0}" dt="2023-05-12T23:05:08.159" v="1853" actId="20577"/>
          <ac:spMkLst>
            <pc:docMk/>
            <pc:sldMk cId="2084576816" sldId="27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2:52:41.265" v="1841" actId="1076"/>
          <ac:graphicFrameMkLst>
            <pc:docMk/>
            <pc:sldMk cId="2084576816" sldId="27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2:52:43.336" v="1842" actId="14100"/>
          <ac:picMkLst>
            <pc:docMk/>
            <pc:sldMk cId="2084576816" sldId="278"/>
            <ac:picMk id="2" creationId="{C5505578-1FAD-7D1F-CE70-9F4EB17E34D7}"/>
          </ac:picMkLst>
        </pc:picChg>
        <pc:picChg chg="add mod">
          <ac:chgData name="Kaitlin Eustaquio" userId="1db1b819-5a69-4e28-a1f3-107bdd323ba9" providerId="ADAL" clId="{268579DD-9F3E-DD42-ADBD-2C5BCBEBF3D0}" dt="2023-05-12T22:51:09.909" v="1741" actId="1076"/>
          <ac:picMkLst>
            <pc:docMk/>
            <pc:sldMk cId="2084576816" sldId="278"/>
            <ac:picMk id="3" creationId="{B3C4142C-E7E7-CF17-9DDA-51DBEBF065A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31:05.057" v="2015" actId="20577"/>
        <pc:sldMkLst>
          <pc:docMk/>
          <pc:sldMk cId="285503574" sldId="280"/>
        </pc:sldMkLst>
        <pc:spChg chg="mod">
          <ac:chgData name="Kaitlin Eustaquio" userId="1db1b819-5a69-4e28-a1f3-107bdd323ba9" providerId="ADAL" clId="{268579DD-9F3E-DD42-ADBD-2C5BCBEBF3D0}" dt="2023-05-12T23:31:05.057" v="2015" actId="20577"/>
          <ac:spMkLst>
            <pc:docMk/>
            <pc:sldMk cId="285503574" sldId="28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19:41.839" v="2000" actId="20577"/>
          <ac:graphicFrameMkLst>
            <pc:docMk/>
            <pc:sldMk cId="285503574" sldId="28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18:15.159" v="1940" actId="1076"/>
          <ac:picMkLst>
            <pc:docMk/>
            <pc:sldMk cId="285503574" sldId="280"/>
            <ac:picMk id="2" creationId="{745DA61A-B777-B77B-49B9-DD0C59A8CC5A}"/>
          </ac:picMkLst>
        </pc:picChg>
        <pc:picChg chg="add mod">
          <ac:chgData name="Kaitlin Eustaquio" userId="1db1b819-5a69-4e28-a1f3-107bdd323ba9" providerId="ADAL" clId="{268579DD-9F3E-DD42-ADBD-2C5BCBEBF3D0}" dt="2023-05-12T23:19:36.670" v="1998" actId="1076"/>
          <ac:picMkLst>
            <pc:docMk/>
            <pc:sldMk cId="285503574" sldId="280"/>
            <ac:picMk id="3" creationId="{0E2D8B92-567B-80C1-A2D2-A106EEE95A5E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7:05.881" v="1937" actId="20577"/>
        <pc:sldMkLst>
          <pc:docMk/>
          <pc:sldMk cId="3342802139" sldId="283"/>
        </pc:sldMkLst>
        <pc:spChg chg="mod">
          <ac:chgData name="Kaitlin Eustaquio" userId="1db1b819-5a69-4e28-a1f3-107bdd323ba9" providerId="ADAL" clId="{268579DD-9F3E-DD42-ADBD-2C5BCBEBF3D0}" dt="2023-05-12T23:05:05.027" v="1852" actId="20577"/>
          <ac:spMkLst>
            <pc:docMk/>
            <pc:sldMk cId="3342802139" sldId="28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07:05.881" v="1937" actId="20577"/>
          <ac:graphicFrameMkLst>
            <pc:docMk/>
            <pc:sldMk cId="3342802139" sldId="283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04:24.191" v="1845" actId="1076"/>
          <ac:picMkLst>
            <pc:docMk/>
            <pc:sldMk cId="3342802139" sldId="283"/>
            <ac:picMk id="2" creationId="{3236A923-6721-A1F9-6B12-D6730F7FAE83}"/>
          </ac:picMkLst>
        </pc:picChg>
        <pc:picChg chg="add mod">
          <ac:chgData name="Kaitlin Eustaquio" userId="1db1b819-5a69-4e28-a1f3-107bdd323ba9" providerId="ADAL" clId="{268579DD-9F3E-DD42-ADBD-2C5BCBEBF3D0}" dt="2023-05-12T23:04:42.564" v="1850" actId="1076"/>
          <ac:picMkLst>
            <pc:docMk/>
            <pc:sldMk cId="3342802139" sldId="283"/>
            <ac:picMk id="3" creationId="{7CB40C7D-EC6B-EDA3-ACCE-A49314AF2DC7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25:08.315" v="1724" actId="20577"/>
        <pc:sldMkLst>
          <pc:docMk/>
          <pc:sldMk cId="974398969" sldId="284"/>
        </pc:sldMkLst>
        <pc:spChg chg="mod">
          <ac:chgData name="Kaitlin Eustaquio" userId="1db1b819-5a69-4e28-a1f3-107bdd323ba9" providerId="ADAL" clId="{268579DD-9F3E-DD42-ADBD-2C5BCBEBF3D0}" dt="2023-05-12T08:25:08.315" v="1724" actId="20577"/>
          <ac:spMkLst>
            <pc:docMk/>
            <pc:sldMk cId="974398969" sldId="284"/>
            <ac:spMk id="78" creationId="{00000000-0000-0000-0000-000000000000}"/>
          </ac:spMkLst>
        </pc:spChg>
        <pc:graphicFrameChg chg="add del mod">
          <ac:chgData name="Kaitlin Eustaquio" userId="1db1b819-5a69-4e28-a1f3-107bdd323ba9" providerId="ADAL" clId="{268579DD-9F3E-DD42-ADBD-2C5BCBEBF3D0}" dt="2023-05-12T08:15:44.306" v="1710"/>
          <ac:graphicFrameMkLst>
            <pc:docMk/>
            <pc:sldMk cId="974398969" sldId="284"/>
            <ac:graphicFrameMk id="4" creationId="{FAA4DD35-15F0-C1FB-9C17-2D0B2998ED58}"/>
          </ac:graphicFrameMkLst>
        </pc:graphicFrameChg>
        <pc:graphicFrameChg chg="add mod">
          <ac:chgData name="Kaitlin Eustaquio" userId="1db1b819-5a69-4e28-a1f3-107bdd323ba9" providerId="ADAL" clId="{268579DD-9F3E-DD42-ADBD-2C5BCBEBF3D0}" dt="2023-05-12T08:15:47.598" v="1712"/>
          <ac:graphicFrameMkLst>
            <pc:docMk/>
            <pc:sldMk cId="974398969" sldId="284"/>
            <ac:graphicFrameMk id="5" creationId="{6D075708-EECE-F282-82A1-7FF1ADD73AB2}"/>
          </ac:graphicFrameMkLst>
        </pc:graphicFrameChg>
        <pc:graphicFrameChg chg="del">
          <ac:chgData name="Kaitlin Eustaquio" userId="1db1b819-5a69-4e28-a1f3-107bdd323ba9" providerId="ADAL" clId="{268579DD-9F3E-DD42-ADBD-2C5BCBEBF3D0}" dt="2023-05-12T08:15:46.368" v="1711" actId="478"/>
          <ac:graphicFrameMkLst>
            <pc:docMk/>
            <pc:sldMk cId="974398969" sldId="284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8:16:02.599" v="1719" actId="1076"/>
          <ac:picMkLst>
            <pc:docMk/>
            <pc:sldMk cId="974398969" sldId="284"/>
            <ac:picMk id="2" creationId="{571D5578-9C96-BB38-69FC-5D9410B6AA4D}"/>
          </ac:picMkLst>
        </pc:picChg>
        <pc:picChg chg="add mod">
          <ac:chgData name="Kaitlin Eustaquio" userId="1db1b819-5a69-4e28-a1f3-107bdd323ba9" providerId="ADAL" clId="{268579DD-9F3E-DD42-ADBD-2C5BCBEBF3D0}" dt="2023-05-12T08:15:57.909" v="1715" actId="1076"/>
          <ac:picMkLst>
            <pc:docMk/>
            <pc:sldMk cId="974398969" sldId="284"/>
            <ac:picMk id="3" creationId="{4DC98D71-EA0C-4341-66A9-017C7A06F4F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2:41:22.363" v="1735" actId="1076"/>
        <pc:sldMkLst>
          <pc:docMk/>
          <pc:sldMk cId="2717932625" sldId="286"/>
        </pc:sldMkLst>
        <pc:spChg chg="mod">
          <ac:chgData name="Kaitlin Eustaquio" userId="1db1b819-5a69-4e28-a1f3-107bdd323ba9" providerId="ADAL" clId="{268579DD-9F3E-DD42-ADBD-2C5BCBEBF3D0}" dt="2023-05-12T22:32:37.475" v="1729" actId="20577"/>
          <ac:spMkLst>
            <pc:docMk/>
            <pc:sldMk cId="2717932625" sldId="286"/>
            <ac:spMk id="73" creationId="{00000000-0000-0000-0000-000000000000}"/>
          </ac:spMkLst>
        </pc:spChg>
        <pc:picChg chg="add del mod">
          <ac:chgData name="Kaitlin Eustaquio" userId="1db1b819-5a69-4e28-a1f3-107bdd323ba9" providerId="ADAL" clId="{268579DD-9F3E-DD42-ADBD-2C5BCBEBF3D0}" dt="2023-05-12T22:41:21.142" v="1733" actId="478"/>
          <ac:picMkLst>
            <pc:docMk/>
            <pc:sldMk cId="2717932625" sldId="286"/>
            <ac:picMk id="2" creationId="{CD155FE5-83FE-661F-212A-01D3473A19D6}"/>
          </ac:picMkLst>
        </pc:picChg>
        <pc:picChg chg="del">
          <ac:chgData name="Kaitlin Eustaquio" userId="1db1b819-5a69-4e28-a1f3-107bdd323ba9" providerId="ADAL" clId="{268579DD-9F3E-DD42-ADBD-2C5BCBEBF3D0}" dt="2023-05-12T22:32:55.468" v="1730" actId="478"/>
          <ac:picMkLst>
            <pc:docMk/>
            <pc:sldMk cId="2717932625" sldId="286"/>
            <ac:picMk id="3" creationId="{B7CE1929-3C4A-9E09-8A51-05B56744F7BD}"/>
          </ac:picMkLst>
        </pc:picChg>
        <pc:picChg chg="add mod">
          <ac:chgData name="Kaitlin Eustaquio" userId="1db1b819-5a69-4e28-a1f3-107bdd323ba9" providerId="ADAL" clId="{268579DD-9F3E-DD42-ADBD-2C5BCBEBF3D0}" dt="2023-05-12T22:41:22.363" v="1735" actId="1076"/>
          <ac:picMkLst>
            <pc:docMk/>
            <pc:sldMk cId="2717932625" sldId="286"/>
            <ac:picMk id="4" creationId="{751601ED-46CD-AB30-F95F-6F56141A40CC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4T21:39:36.218" v="2107" actId="20577"/>
        <pc:sldMkLst>
          <pc:docMk/>
          <pc:sldMk cId="4238012587" sldId="287"/>
        </pc:sldMkLst>
        <pc:spChg chg="mod">
          <ac:chgData name="Kaitlin Eustaquio" userId="1db1b819-5a69-4e28-a1f3-107bdd323ba9" providerId="ADAL" clId="{268579DD-9F3E-DD42-ADBD-2C5BCBEBF3D0}" dt="2023-05-14T21:39:36.218" v="2107" actId="20577"/>
          <ac:spMkLst>
            <pc:docMk/>
            <pc:sldMk cId="4238012587" sldId="28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4T21:36:54.789" v="2103" actId="20577"/>
          <ac:graphicFrameMkLst>
            <pc:docMk/>
            <pc:sldMk cId="4238012587" sldId="28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4T21:35:03.673" v="2024" actId="1076"/>
          <ac:picMkLst>
            <pc:docMk/>
            <pc:sldMk cId="4238012587" sldId="287"/>
            <ac:picMk id="2" creationId="{3A4097AD-402C-ED5E-232E-7CE475547DB8}"/>
          </ac:picMkLst>
        </pc:picChg>
        <pc:picChg chg="add mod">
          <ac:chgData name="Kaitlin Eustaquio" userId="1db1b819-5a69-4e28-a1f3-107bdd323ba9" providerId="ADAL" clId="{268579DD-9F3E-DD42-ADBD-2C5BCBEBF3D0}" dt="2023-05-14T21:35:05.686" v="2025" actId="1076"/>
          <ac:picMkLst>
            <pc:docMk/>
            <pc:sldMk cId="4238012587" sldId="287"/>
            <ac:picMk id="3" creationId="{6B576D70-A659-3FF6-2030-5D06B22ADE21}"/>
          </ac:picMkLst>
        </pc:picChg>
      </pc:sldChg>
      <pc:sldChg chg="add">
        <pc:chgData name="Kaitlin Eustaquio" userId="1db1b819-5a69-4e28-a1f3-107bdd323ba9" providerId="ADAL" clId="{268579DD-9F3E-DD42-ADBD-2C5BCBEBF3D0}" dt="2023-05-12T23:04:28.177" v="1847" actId="2890"/>
        <pc:sldMkLst>
          <pc:docMk/>
          <pc:sldMk cId="548698543" sldId="288"/>
        </pc:sldMkLst>
      </pc:sldChg>
      <pc:sldChg chg="addSp delSp modSp add mod ord">
        <pc:chgData name="Kaitlin Eustaquio" userId="1db1b819-5a69-4e28-a1f3-107bdd323ba9" providerId="ADAL" clId="{268579DD-9F3E-DD42-ADBD-2C5BCBEBF3D0}" dt="2023-05-12T23:06:06.359" v="1859" actId="1076"/>
        <pc:sldMkLst>
          <pc:docMk/>
          <pc:sldMk cId="3197614128" sldId="289"/>
        </pc:sldMkLst>
        <pc:picChg chg="add mod">
          <ac:chgData name="Kaitlin Eustaquio" userId="1db1b819-5a69-4e28-a1f3-107bdd323ba9" providerId="ADAL" clId="{268579DD-9F3E-DD42-ADBD-2C5BCBEBF3D0}" dt="2023-05-12T23:06:06.359" v="1859" actId="1076"/>
          <ac:picMkLst>
            <pc:docMk/>
            <pc:sldMk cId="3197614128" sldId="289"/>
            <ac:picMk id="2" creationId="{E32CAF4D-6A5B-B3C3-8A2D-3AA729B27A4C}"/>
          </ac:picMkLst>
        </pc:picChg>
        <pc:picChg chg="del">
          <ac:chgData name="Kaitlin Eustaquio" userId="1db1b819-5a69-4e28-a1f3-107bdd323ba9" providerId="ADAL" clId="{268579DD-9F3E-DD42-ADBD-2C5BCBEBF3D0}" dt="2023-05-12T23:05:51.135" v="1856" actId="478"/>
          <ac:picMkLst>
            <pc:docMk/>
            <pc:sldMk cId="3197614128" sldId="289"/>
            <ac:picMk id="4" creationId="{751601ED-46CD-AB30-F95F-6F56141A40CC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3:20:16.614" v="2006" actId="1076"/>
        <pc:sldMkLst>
          <pc:docMk/>
          <pc:sldMk cId="3176143633" sldId="290"/>
        </pc:sldMkLst>
        <pc:picChg chg="del">
          <ac:chgData name="Kaitlin Eustaquio" userId="1db1b819-5a69-4e28-a1f3-107bdd323ba9" providerId="ADAL" clId="{268579DD-9F3E-DD42-ADBD-2C5BCBEBF3D0}" dt="2023-05-12T23:20:14.550" v="2003" actId="478"/>
          <ac:picMkLst>
            <pc:docMk/>
            <pc:sldMk cId="3176143633" sldId="290"/>
            <ac:picMk id="2" creationId="{E32CAF4D-6A5B-B3C3-8A2D-3AA729B27A4C}"/>
          </ac:picMkLst>
        </pc:picChg>
        <pc:picChg chg="add mod">
          <ac:chgData name="Kaitlin Eustaquio" userId="1db1b819-5a69-4e28-a1f3-107bdd323ba9" providerId="ADAL" clId="{268579DD-9F3E-DD42-ADBD-2C5BCBEBF3D0}" dt="2023-05-12T23:20:16.614" v="2006" actId="1076"/>
          <ac:picMkLst>
            <pc:docMk/>
            <pc:sldMk cId="3176143633" sldId="290"/>
            <ac:picMk id="3" creationId="{FF5ECA33-F661-E01D-6B84-6A4AE5107FC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3:31:08.554" v="2017" actId="20577"/>
        <pc:sldMkLst>
          <pc:docMk/>
          <pc:sldMk cId="1944067173" sldId="291"/>
        </pc:sldMkLst>
        <pc:spChg chg="mod">
          <ac:chgData name="Kaitlin Eustaquio" userId="1db1b819-5a69-4e28-a1f3-107bdd323ba9" providerId="ADAL" clId="{268579DD-9F3E-DD42-ADBD-2C5BCBEBF3D0}" dt="2023-05-12T23:31:08.554" v="2017" actId="20577"/>
          <ac:spMkLst>
            <pc:docMk/>
            <pc:sldMk cId="1944067173" sldId="291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23:30:51.445" v="2011" actId="1076"/>
          <ac:picMkLst>
            <pc:docMk/>
            <pc:sldMk cId="1944067173" sldId="291"/>
            <ac:picMk id="2" creationId="{24692111-2576-0306-C59B-5AA681C43897}"/>
          </ac:picMkLst>
        </pc:picChg>
        <pc:picChg chg="del">
          <ac:chgData name="Kaitlin Eustaquio" userId="1db1b819-5a69-4e28-a1f3-107bdd323ba9" providerId="ADAL" clId="{268579DD-9F3E-DD42-ADBD-2C5BCBEBF3D0}" dt="2023-05-12T23:30:18.169" v="2009" actId="478"/>
          <ac:picMkLst>
            <pc:docMk/>
            <pc:sldMk cId="1944067173" sldId="291"/>
            <ac:picMk id="3" creationId="{FF5ECA33-F661-E01D-6B84-6A4AE5107F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2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45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355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46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486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D5578-9C96-BB38-69FC-5D9410B6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60" y="1017725"/>
            <a:ext cx="1577198" cy="170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98D71-EA0C-4341-66A9-017C7A0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1074132"/>
            <a:ext cx="995012" cy="1695628"/>
          </a:xfrm>
          <a:prstGeom prst="rect">
            <a:avLst/>
          </a:prstGeom>
        </p:spPr>
      </p:pic>
      <p:graphicFrame>
        <p:nvGraphicFramePr>
          <p:cNvPr id="5" name="Google Shape;79;p17">
            <a:extLst>
              <a:ext uri="{FF2B5EF4-FFF2-40B4-BE49-F238E27FC236}">
                <a16:creationId xmlns:a16="http://schemas.microsoft.com/office/drawing/2014/main" id="{6D075708-EECE-F282-82A1-7FF1ADD7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04259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01ED-46CD-AB30-F95F-6F56141A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95023"/>
            <a:ext cx="7772400" cy="27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2379208"/>
              </p:ext>
            </p:extLst>
          </p:nvPr>
        </p:nvGraphicFramePr>
        <p:xfrm>
          <a:off x="311700" y="3765232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505578-1FAD-7D1F-CE70-9F4EB17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" y="1206893"/>
            <a:ext cx="5421940" cy="128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142C-E7E7-CF17-9DDA-51DBEBF0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9" y="921098"/>
            <a:ext cx="1823484" cy="1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CAF4D-6A5B-B3C3-8A2D-3AA729B2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" y="1418370"/>
            <a:ext cx="7416579" cy="3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6944335"/>
              </p:ext>
            </p:extLst>
          </p:nvPr>
        </p:nvGraphicFramePr>
        <p:xfrm>
          <a:off x="311700" y="33974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236A923-6721-A1F9-6B12-D6730F7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7" y="1156416"/>
            <a:ext cx="3886200" cy="952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40C7D-EC6B-EDA3-ACCE-A49314AF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91" y="1156416"/>
            <a:ext cx="2261470" cy="15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ECA33-F661-E01D-6B84-6A4AE510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1112562"/>
            <a:ext cx="7772400" cy="37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v3 – integrated to main program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18377636"/>
              </p:ext>
            </p:extLst>
          </p:nvPr>
        </p:nvGraphicFramePr>
        <p:xfrm>
          <a:off x="311700" y="347369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45DA61A-B777-B77B-49B9-DD0C59A8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3" y="1348533"/>
            <a:ext cx="5387203" cy="112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D8B92-567B-80C1-A2D2-A106EEE9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040" y="1042716"/>
            <a:ext cx="2248844" cy="24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6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2111-2576-0306-C59B-5AA681C4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6" y="1017725"/>
            <a:ext cx="7772400" cy="36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7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6 v1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8711179"/>
              </p:ext>
            </p:extLst>
          </p:nvPr>
        </p:nvGraphicFramePr>
        <p:xfrm>
          <a:off x="311700" y="32615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Entered 6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Stepped through the menu choice 6 times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4097AD-402C-ED5E-232E-7CE47554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09" y="1017725"/>
            <a:ext cx="2231036" cy="2163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76D70-A659-3FF6-2030-5D06B22A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67" y="1017725"/>
            <a:ext cx="4173230" cy="20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9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1078</Words>
  <Application>Microsoft Macintosh PowerPoint</Application>
  <PresentationFormat>On-screen Show (16:9)</PresentationFormat>
  <Paragraphs>173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4 v2 - Test Plan (and screenshot)</vt:lpstr>
      <vt:lpstr>Component 5 (Trello screenshot)</vt:lpstr>
      <vt:lpstr>Component 5 v1 - Test Plan (and screenshot)</vt:lpstr>
      <vt:lpstr>Component 5 (Trello screenshot)</vt:lpstr>
      <vt:lpstr>Component 5 v2 - Test Plan (and screenshot)</vt:lpstr>
      <vt:lpstr>Component 5 (Trello screenshot)</vt:lpstr>
      <vt:lpstr>Component 5 v3 – integrated to main program</vt:lpstr>
      <vt:lpstr>Component 6 (Trello screenshot)</vt:lpstr>
      <vt:lpstr>Component 6 v1 -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2023-05-14T21:39:41Z</dcterms:modified>
</cp:coreProperties>
</file>