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74" r:id="rId15"/>
    <p:sldId id="272" r:id="rId16"/>
    <p:sldId id="275" r:id="rId17"/>
    <p:sldId id="273" r:id="rId18"/>
    <p:sldId id="276" r:id="rId19"/>
    <p:sldId id="279" r:id="rId20"/>
    <p:sldId id="277" r:id="rId21"/>
    <p:sldId id="282" r:id="rId22"/>
    <p:sldId id="281" r:id="rId23"/>
    <p:sldId id="285" r:id="rId24"/>
    <p:sldId id="284" r:id="rId25"/>
    <p:sldId id="286" r:id="rId26"/>
    <p:sldId id="278" r:id="rId27"/>
    <p:sldId id="283" r:id="rId28"/>
    <p:sldId id="280" r:id="rId29"/>
    <p:sldId id="261" r:id="rId30"/>
    <p:sldId id="262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83" dt="2023-05-12T22:51:07.95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12T22:52:43.336" v="1842" actId="14100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43.699" v="1537" actId="20577"/>
        <pc:sldMkLst>
          <pc:docMk/>
          <pc:sldMk cId="327100971" sldId="272"/>
        </pc:sldMkLst>
        <pc:spChg chg="mod">
          <ac:chgData name="Kaitlin Eustaquio" userId="1db1b819-5a69-4e28-a1f3-107bdd323ba9" providerId="ADAL" clId="{268579DD-9F3E-DD42-ADBD-2C5BCBEBF3D0}" dt="2023-05-09T22:14:40.417" v="1075" actId="20577"/>
          <ac:spMkLst>
            <pc:docMk/>
            <pc:sldMk cId="327100971" sldId="272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43.699" v="1537" actId="20577"/>
          <ac:graphicFrameMkLst>
            <pc:docMk/>
            <pc:sldMk cId="327100971" sldId="272"/>
            <ac:graphicFrameMk id="79" creationId="{00000000-0000-0000-0000-000000000000}"/>
          </ac:graphicFrameMkLst>
        </pc:graphicFrameChg>
        <pc:picChg chg="del">
          <ac:chgData name="Kaitlin Eustaquio" userId="1db1b819-5a69-4e28-a1f3-107bdd323ba9" providerId="ADAL" clId="{268579DD-9F3E-DD42-ADBD-2C5BCBEBF3D0}" dt="2023-05-09T22:14:45.434" v="1077" actId="478"/>
          <ac:picMkLst>
            <pc:docMk/>
            <pc:sldMk cId="327100971" sldId="272"/>
            <ac:picMk id="2" creationId="{3A059A3D-2D6D-6EC3-1F9C-01790C3245D2}"/>
          </ac:picMkLst>
        </pc:picChg>
        <pc:picChg chg="del">
          <ac:chgData name="Kaitlin Eustaquio" userId="1db1b819-5a69-4e28-a1f3-107bdd323ba9" providerId="ADAL" clId="{268579DD-9F3E-DD42-ADBD-2C5BCBEBF3D0}" dt="2023-05-09T22:14:46.872" v="1078" actId="478"/>
          <ac:picMkLst>
            <pc:docMk/>
            <pc:sldMk cId="327100971" sldId="272"/>
            <ac:picMk id="3" creationId="{A3AFA3B7-9BA2-E798-A022-B59AB610D355}"/>
          </ac:picMkLst>
        </pc:picChg>
        <pc:picChg chg="add mod">
          <ac:chgData name="Kaitlin Eustaquio" userId="1db1b819-5a69-4e28-a1f3-107bdd323ba9" providerId="ADAL" clId="{268579DD-9F3E-DD42-ADBD-2C5BCBEBF3D0}" dt="2023-05-09T22:14:57.586" v="1084" actId="1076"/>
          <ac:picMkLst>
            <pc:docMk/>
            <pc:sldMk cId="327100971" sldId="272"/>
            <ac:picMk id="4" creationId="{CA5E05E2-FA1D-91D1-F910-92CD036387D1}"/>
          </ac:picMkLst>
        </pc:picChg>
        <pc:picChg chg="add mod">
          <ac:chgData name="Kaitlin Eustaquio" userId="1db1b819-5a69-4e28-a1f3-107bdd323ba9" providerId="ADAL" clId="{268579DD-9F3E-DD42-ADBD-2C5BCBEBF3D0}" dt="2023-05-09T22:20:33.607" v="1097" actId="1076"/>
          <ac:picMkLst>
            <pc:docMk/>
            <pc:sldMk cId="327100971" sldId="272"/>
            <ac:picMk id="5" creationId="{22C30162-A008-3B98-5A49-0D2845551CC7}"/>
          </ac:picMkLst>
        </pc:picChg>
        <pc:picChg chg="add mod">
          <ac:chgData name="Kaitlin Eustaquio" userId="1db1b819-5a69-4e28-a1f3-107bdd323ba9" providerId="ADAL" clId="{268579DD-9F3E-DD42-ADBD-2C5BCBEBF3D0}" dt="2023-05-09T22:21:10.733" v="1101" actId="1076"/>
          <ac:picMkLst>
            <pc:docMk/>
            <pc:sldMk cId="327100971" sldId="272"/>
            <ac:picMk id="6" creationId="{3DF9A685-816B-AB9E-BC4D-9510EF3C6FB2}"/>
          </ac:picMkLst>
        </pc:picChg>
        <pc:picChg chg="add mod">
          <ac:chgData name="Kaitlin Eustaquio" userId="1db1b819-5a69-4e28-a1f3-107bdd323ba9" providerId="ADAL" clId="{268579DD-9F3E-DD42-ADBD-2C5BCBEBF3D0}" dt="2023-05-09T22:21:32.036" v="1105" actId="1076"/>
          <ac:picMkLst>
            <pc:docMk/>
            <pc:sldMk cId="327100971" sldId="272"/>
            <ac:picMk id="7" creationId="{C89605FF-7ED4-FF30-FC94-EE71A8645BC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35.223" v="1535" actId="14100"/>
        <pc:sldMkLst>
          <pc:docMk/>
          <pc:sldMk cId="344265545" sldId="273"/>
        </pc:sldMkLst>
        <pc:spChg chg="mod">
          <ac:chgData name="Kaitlin Eustaquio" userId="1db1b819-5a69-4e28-a1f3-107bdd323ba9" providerId="ADAL" clId="{268579DD-9F3E-DD42-ADBD-2C5BCBEBF3D0}" dt="2023-05-09T22:14:51.796" v="1081" actId="20577"/>
          <ac:spMkLst>
            <pc:docMk/>
            <pc:sldMk cId="344265545" sldId="27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35.223" v="1535" actId="14100"/>
          <ac:graphicFrameMkLst>
            <pc:docMk/>
            <pc:sldMk cId="344265545" sldId="273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22:45:42.794" v="1448" actId="478"/>
          <ac:picMkLst>
            <pc:docMk/>
            <pc:sldMk cId="344265545" sldId="273"/>
            <ac:picMk id="2" creationId="{C9882287-406B-5BD4-0303-E9A1703EA4DB}"/>
          </ac:picMkLst>
        </pc:picChg>
        <pc:picChg chg="add mod">
          <ac:chgData name="Kaitlin Eustaquio" userId="1db1b819-5a69-4e28-a1f3-107bdd323ba9" providerId="ADAL" clId="{268579DD-9F3E-DD42-ADBD-2C5BCBEBF3D0}" dt="2023-05-09T22:46:36.270" v="1454" actId="14100"/>
          <ac:picMkLst>
            <pc:docMk/>
            <pc:sldMk cId="344265545" sldId="273"/>
            <ac:picMk id="3" creationId="{D2690DC6-F357-DEDC-99E9-849567D21E0C}"/>
          </ac:picMkLst>
        </pc:picChg>
        <pc:picChg chg="add mod">
          <ac:chgData name="Kaitlin Eustaquio" userId="1db1b819-5a69-4e28-a1f3-107bdd323ba9" providerId="ADAL" clId="{268579DD-9F3E-DD42-ADBD-2C5BCBEBF3D0}" dt="2023-05-09T22:46:33.768" v="1453" actId="1076"/>
          <ac:picMkLst>
            <pc:docMk/>
            <pc:sldMk cId="344265545" sldId="273"/>
            <ac:picMk id="4" creationId="{BAF7DAD9-277F-CB27-AFFD-B3627B1A1D0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09T22:19:24.089" v="1093" actId="1076"/>
        <pc:sldMkLst>
          <pc:docMk/>
          <pc:sldMk cId="537567697" sldId="274"/>
        </pc:sldMkLst>
        <pc:spChg chg="mod">
          <ac:chgData name="Kaitlin Eustaquio" userId="1db1b819-5a69-4e28-a1f3-107bdd323ba9" providerId="ADAL" clId="{268579DD-9F3E-DD42-ADBD-2C5BCBEBF3D0}" dt="2023-05-09T22:15:27.737" v="1090" actId="20577"/>
          <ac:spMkLst>
            <pc:docMk/>
            <pc:sldMk cId="537567697" sldId="274"/>
            <ac:spMk id="73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15:30.148" v="1091" actId="478"/>
          <ac:picMkLst>
            <pc:docMk/>
            <pc:sldMk cId="537567697" sldId="274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22:19:24.089" v="1093" actId="1076"/>
          <ac:picMkLst>
            <pc:docMk/>
            <pc:sldMk cId="537567697" sldId="274"/>
            <ac:picMk id="3" creationId="{94A5EB3F-8528-F273-CAAD-DAC9680C116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42:54.002" v="1557"/>
        <pc:sldMkLst>
          <pc:docMk/>
          <pc:sldMk cId="541863311" sldId="275"/>
        </pc:sldMkLst>
        <pc:picChg chg="add del mod">
          <ac:chgData name="Kaitlin Eustaquio" userId="1db1b819-5a69-4e28-a1f3-107bdd323ba9" providerId="ADAL" clId="{268579DD-9F3E-DD42-ADBD-2C5BCBEBF3D0}" dt="2023-05-11T23:42:53.679" v="1556" actId="478"/>
          <ac:picMkLst>
            <pc:docMk/>
            <pc:sldMk cId="541863311" sldId="275"/>
            <ac:picMk id="2" creationId="{A8968B27-642E-E807-4206-8F53D340D365}"/>
          </ac:picMkLst>
        </pc:picChg>
        <pc:picChg chg="add mod">
          <ac:chgData name="Kaitlin Eustaquio" userId="1db1b819-5a69-4e28-a1f3-107bdd323ba9" providerId="ADAL" clId="{268579DD-9F3E-DD42-ADBD-2C5BCBEBF3D0}" dt="2023-05-11T23:42:54.002" v="1557"/>
          <ac:picMkLst>
            <pc:docMk/>
            <pc:sldMk cId="541863311" sldId="275"/>
            <ac:picMk id="3" creationId="{5CABB977-C0C3-6673-4555-0FEE807674AB}"/>
          </ac:picMkLst>
        </pc:picChg>
        <pc:picChg chg="del">
          <ac:chgData name="Kaitlin Eustaquio" userId="1db1b819-5a69-4e28-a1f3-107bdd323ba9" providerId="ADAL" clId="{268579DD-9F3E-DD42-ADBD-2C5BCBEBF3D0}" dt="2023-05-09T22:39:51.235" v="1438" actId="478"/>
          <ac:picMkLst>
            <pc:docMk/>
            <pc:sldMk cId="541863311" sldId="275"/>
            <ac:picMk id="3" creationId="{94A5EB3F-8528-F273-CAAD-DAC9680C1164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34:04.152" v="1555" actId="20577"/>
        <pc:sldMkLst>
          <pc:docMk/>
          <pc:sldMk cId="1418460649" sldId="276"/>
        </pc:sldMkLst>
        <pc:spChg chg="mod">
          <ac:chgData name="Kaitlin Eustaquio" userId="1db1b819-5a69-4e28-a1f3-107bdd323ba9" providerId="ADAL" clId="{268579DD-9F3E-DD42-ADBD-2C5BCBEBF3D0}" dt="2023-05-09T22:46:49.233" v="1462" actId="20577"/>
          <ac:spMkLst>
            <pc:docMk/>
            <pc:sldMk cId="1418460649" sldId="27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1T23:34:04.152" v="1555" actId="20577"/>
          <ac:graphicFrameMkLst>
            <pc:docMk/>
            <pc:sldMk cId="1418460649" sldId="276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33:10.335" v="1545" actId="1076"/>
          <ac:picMkLst>
            <pc:docMk/>
            <pc:sldMk cId="1418460649" sldId="276"/>
            <ac:picMk id="2" creationId="{3630D0C8-4DB2-8A6E-18FF-CD23C2FFF189}"/>
          </ac:picMkLst>
        </pc:picChg>
        <pc:picChg chg="add mod">
          <ac:chgData name="Kaitlin Eustaquio" userId="1db1b819-5a69-4e28-a1f3-107bdd323ba9" providerId="ADAL" clId="{268579DD-9F3E-DD42-ADBD-2C5BCBEBF3D0}" dt="2023-05-11T23:33:09.078" v="1544" actId="1076"/>
          <ac:picMkLst>
            <pc:docMk/>
            <pc:sldMk cId="1418460649" sldId="276"/>
            <ac:picMk id="3" creationId="{3581B48E-5CA6-E7A6-FFFF-6E971D8CE424}"/>
          </ac:picMkLst>
        </pc:picChg>
        <pc:picChg chg="del">
          <ac:chgData name="Kaitlin Eustaquio" userId="1db1b819-5a69-4e28-a1f3-107bdd323ba9" providerId="ADAL" clId="{268579DD-9F3E-DD42-ADBD-2C5BCBEBF3D0}" dt="2023-05-09T22:46:46.590" v="1459" actId="478"/>
          <ac:picMkLst>
            <pc:docMk/>
            <pc:sldMk cId="1418460649" sldId="276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47.450" v="1460" actId="478"/>
          <ac:picMkLst>
            <pc:docMk/>
            <pc:sldMk cId="1418460649" sldId="276"/>
            <ac:picMk id="4" creationId="{BAF7DAD9-277F-CB27-AFFD-B3627B1A1D08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58:45.305" v="1580" actId="1076"/>
        <pc:sldMkLst>
          <pc:docMk/>
          <pc:sldMk cId="1311563989" sldId="277"/>
        </pc:sldMkLst>
        <pc:spChg chg="mod">
          <ac:chgData name="Kaitlin Eustaquio" userId="1db1b819-5a69-4e28-a1f3-107bdd323ba9" providerId="ADAL" clId="{268579DD-9F3E-DD42-ADBD-2C5BCBEBF3D0}" dt="2023-05-11T23:57:20.537" v="1568" actId="20577"/>
          <ac:spMkLst>
            <pc:docMk/>
            <pc:sldMk cId="1311563989" sldId="277"/>
            <ac:spMk id="78" creationId="{00000000-0000-0000-0000-000000000000}"/>
          </ac:spMkLst>
        </pc:spChg>
        <pc:graphicFrameChg chg="mod">
          <ac:chgData name="Kaitlin Eustaquio" userId="1db1b819-5a69-4e28-a1f3-107bdd323ba9" providerId="ADAL" clId="{268579DD-9F3E-DD42-ADBD-2C5BCBEBF3D0}" dt="2023-05-11T23:58:45.305" v="1580" actId="1076"/>
          <ac:graphicFrameMkLst>
            <pc:docMk/>
            <pc:sldMk cId="1311563989" sldId="27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58:39.684" v="1578" actId="14100"/>
          <ac:picMkLst>
            <pc:docMk/>
            <pc:sldMk cId="1311563989" sldId="277"/>
            <ac:picMk id="2" creationId="{E4DEDADA-749C-C5B9-6342-70C0AC123BC0}"/>
          </ac:picMkLst>
        </pc:picChg>
        <pc:picChg chg="add mod">
          <ac:chgData name="Kaitlin Eustaquio" userId="1db1b819-5a69-4e28-a1f3-107bdd323ba9" providerId="ADAL" clId="{268579DD-9F3E-DD42-ADBD-2C5BCBEBF3D0}" dt="2023-05-11T23:58:41.311" v="1579" actId="1076"/>
          <ac:picMkLst>
            <pc:docMk/>
            <pc:sldMk cId="1311563989" sldId="277"/>
            <ac:picMk id="3" creationId="{7E85D986-0C0C-9612-9274-A7BD5DE41ACF}"/>
          </ac:picMkLst>
        </pc:picChg>
        <pc:picChg chg="del">
          <ac:chgData name="Kaitlin Eustaquio" userId="1db1b819-5a69-4e28-a1f3-107bdd323ba9" providerId="ADAL" clId="{268579DD-9F3E-DD42-ADBD-2C5BCBEBF3D0}" dt="2023-05-09T22:46:51.454" v="1463" actId="478"/>
          <ac:picMkLst>
            <pc:docMk/>
            <pc:sldMk cId="1311563989" sldId="277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52.578" v="1464" actId="478"/>
          <ac:picMkLst>
            <pc:docMk/>
            <pc:sldMk cId="1311563989" sldId="277"/>
            <ac:picMk id="4" creationId="{BAF7DAD9-277F-CB27-AFFD-B3627B1A1D08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2:52:43.336" v="1842" actId="14100"/>
        <pc:sldMkLst>
          <pc:docMk/>
          <pc:sldMk cId="2084576816" sldId="278"/>
        </pc:sldMkLst>
        <pc:spChg chg="mod">
          <ac:chgData name="Kaitlin Eustaquio" userId="1db1b819-5a69-4e28-a1f3-107bdd323ba9" providerId="ADAL" clId="{268579DD-9F3E-DD42-ADBD-2C5BCBEBF3D0}" dt="2023-05-12T22:51:35.120" v="1749" actId="20577"/>
          <ac:spMkLst>
            <pc:docMk/>
            <pc:sldMk cId="2084576816" sldId="27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2:52:41.265" v="1841" actId="1076"/>
          <ac:graphicFrameMkLst>
            <pc:docMk/>
            <pc:sldMk cId="2084576816" sldId="27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2:52:43.336" v="1842" actId="14100"/>
          <ac:picMkLst>
            <pc:docMk/>
            <pc:sldMk cId="2084576816" sldId="278"/>
            <ac:picMk id="2" creationId="{C5505578-1FAD-7D1F-CE70-9F4EB17E34D7}"/>
          </ac:picMkLst>
        </pc:picChg>
        <pc:picChg chg="add mod">
          <ac:chgData name="Kaitlin Eustaquio" userId="1db1b819-5a69-4e28-a1f3-107bdd323ba9" providerId="ADAL" clId="{268579DD-9F3E-DD42-ADBD-2C5BCBEBF3D0}" dt="2023-05-12T22:51:09.909" v="1741" actId="1076"/>
          <ac:picMkLst>
            <pc:docMk/>
            <pc:sldMk cId="2084576816" sldId="278"/>
            <ac:picMk id="3" creationId="{B3C4142C-E7E7-CF17-9DDA-51DBEBF065AD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57:11.162" v="1566" actId="20578"/>
        <pc:sldMkLst>
          <pc:docMk/>
          <pc:sldMk cId="2112270054" sldId="279"/>
        </pc:sldMkLst>
        <pc:picChg chg="add del mod">
          <ac:chgData name="Kaitlin Eustaquio" userId="1db1b819-5a69-4e28-a1f3-107bdd323ba9" providerId="ADAL" clId="{268579DD-9F3E-DD42-ADBD-2C5BCBEBF3D0}" dt="2023-05-11T23:44:41.747" v="1564" actId="478"/>
          <ac:picMkLst>
            <pc:docMk/>
            <pc:sldMk cId="2112270054" sldId="279"/>
            <ac:picMk id="2" creationId="{966B401F-4D3B-87C2-E15C-F606CF70561C}"/>
          </ac:picMkLst>
        </pc:picChg>
        <pc:picChg chg="del">
          <ac:chgData name="Kaitlin Eustaquio" userId="1db1b819-5a69-4e28-a1f3-107bdd323ba9" providerId="ADAL" clId="{268579DD-9F3E-DD42-ADBD-2C5BCBEBF3D0}" dt="2023-05-11T23:43:59.995" v="1560" actId="478"/>
          <ac:picMkLst>
            <pc:docMk/>
            <pc:sldMk cId="2112270054" sldId="279"/>
            <ac:picMk id="3" creationId="{5CABB977-C0C3-6673-4555-0FEE807674AB}"/>
          </ac:picMkLst>
        </pc:picChg>
        <pc:picChg chg="add mod">
          <ac:chgData name="Kaitlin Eustaquio" userId="1db1b819-5a69-4e28-a1f3-107bdd323ba9" providerId="ADAL" clId="{268579DD-9F3E-DD42-ADBD-2C5BCBEBF3D0}" dt="2023-05-11T23:44:43.604" v="1565" actId="1076"/>
          <ac:picMkLst>
            <pc:docMk/>
            <pc:sldMk cId="2112270054" sldId="279"/>
            <ac:picMk id="4" creationId="{B32847C1-F9B1-34F7-8A1D-849C91B1EAC5}"/>
          </ac:picMkLst>
        </pc:picChg>
      </pc:sldChg>
      <pc:sldChg chg="add">
        <pc:chgData name="Kaitlin Eustaquio" userId="1db1b819-5a69-4e28-a1f3-107bdd323ba9" providerId="ADAL" clId="{268579DD-9F3E-DD42-ADBD-2C5BCBEBF3D0}" dt="2023-05-11T23:57:23.936" v="1569" actId="2890"/>
        <pc:sldMkLst>
          <pc:docMk/>
          <pc:sldMk cId="285503574" sldId="280"/>
        </pc:sldMkLst>
      </pc:sldChg>
      <pc:sldChg chg="addSp modSp add mod">
        <pc:chgData name="Kaitlin Eustaquio" userId="1db1b819-5a69-4e28-a1f3-107bdd323ba9" providerId="ADAL" clId="{268579DD-9F3E-DD42-ADBD-2C5BCBEBF3D0}" dt="2023-05-12T07:58:59.453" v="1679" actId="20577"/>
        <pc:sldMkLst>
          <pc:docMk/>
          <pc:sldMk cId="3159212952" sldId="281"/>
        </pc:sldMkLst>
        <pc:spChg chg="mod">
          <ac:chgData name="Kaitlin Eustaquio" userId="1db1b819-5a69-4e28-a1f3-107bdd323ba9" providerId="ADAL" clId="{268579DD-9F3E-DD42-ADBD-2C5BCBEBF3D0}" dt="2023-05-12T07:50:38.979" v="1591" actId="20577"/>
          <ac:spMkLst>
            <pc:docMk/>
            <pc:sldMk cId="3159212952" sldId="281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07:58:59.453" v="1679" actId="20577"/>
          <ac:graphicFrameMkLst>
            <pc:docMk/>
            <pc:sldMk cId="3159212952" sldId="281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7:56:10.436" v="1603" actId="1076"/>
          <ac:picMkLst>
            <pc:docMk/>
            <pc:sldMk cId="3159212952" sldId="281"/>
            <ac:picMk id="2" creationId="{BF868FE8-10FF-CCE7-3014-6BC0092D05C5}"/>
          </ac:picMkLst>
        </pc:picChg>
        <pc:picChg chg="add mod">
          <ac:chgData name="Kaitlin Eustaquio" userId="1db1b819-5a69-4e28-a1f3-107bdd323ba9" providerId="ADAL" clId="{268579DD-9F3E-DD42-ADBD-2C5BCBEBF3D0}" dt="2023-05-12T07:56:11.291" v="1604" actId="1076"/>
          <ac:picMkLst>
            <pc:docMk/>
            <pc:sldMk cId="3159212952" sldId="281"/>
            <ac:picMk id="3" creationId="{65B2AC28-EA39-641B-E7FB-7020C3EFC983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7:50:33.386" v="1587" actId="20577"/>
        <pc:sldMkLst>
          <pc:docMk/>
          <pc:sldMk cId="1700137483" sldId="282"/>
        </pc:sldMkLst>
        <pc:spChg chg="mod">
          <ac:chgData name="Kaitlin Eustaquio" userId="1db1b819-5a69-4e28-a1f3-107bdd323ba9" providerId="ADAL" clId="{268579DD-9F3E-DD42-ADBD-2C5BCBEBF3D0}" dt="2023-05-12T07:50:33.386" v="1587" actId="20577"/>
          <ac:spMkLst>
            <pc:docMk/>
            <pc:sldMk cId="1700137483" sldId="282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12T07:49:39.424" v="1585" actId="1076"/>
          <ac:picMkLst>
            <pc:docMk/>
            <pc:sldMk cId="1700137483" sldId="282"/>
            <ac:picMk id="2" creationId="{7A58FA95-01F5-FD8E-98A3-D72859C225BC}"/>
          </ac:picMkLst>
        </pc:picChg>
        <pc:picChg chg="del">
          <ac:chgData name="Kaitlin Eustaquio" userId="1db1b819-5a69-4e28-a1f3-107bdd323ba9" providerId="ADAL" clId="{268579DD-9F3E-DD42-ADBD-2C5BCBEBF3D0}" dt="2023-05-12T07:49:37.865" v="1583" actId="478"/>
          <ac:picMkLst>
            <pc:docMk/>
            <pc:sldMk cId="1700137483" sldId="282"/>
            <ac:picMk id="4" creationId="{B32847C1-F9B1-34F7-8A1D-849C91B1EAC5}"/>
          </ac:picMkLst>
        </pc:picChg>
      </pc:sldChg>
      <pc:sldChg chg="add">
        <pc:chgData name="Kaitlin Eustaquio" userId="1db1b819-5a69-4e28-a1f3-107bdd323ba9" providerId="ADAL" clId="{268579DD-9F3E-DD42-ADBD-2C5BCBEBF3D0}" dt="2023-05-12T08:00:08.624" v="1680" actId="2890"/>
        <pc:sldMkLst>
          <pc:docMk/>
          <pc:sldMk cId="3342802139" sldId="283"/>
        </pc:sldMkLst>
      </pc:sldChg>
      <pc:sldChg chg="addSp delSp modSp add mod ord">
        <pc:chgData name="Kaitlin Eustaquio" userId="1db1b819-5a69-4e28-a1f3-107bdd323ba9" providerId="ADAL" clId="{268579DD-9F3E-DD42-ADBD-2C5BCBEBF3D0}" dt="2023-05-12T08:25:08.315" v="1724" actId="20577"/>
        <pc:sldMkLst>
          <pc:docMk/>
          <pc:sldMk cId="974398969" sldId="284"/>
        </pc:sldMkLst>
        <pc:spChg chg="mod">
          <ac:chgData name="Kaitlin Eustaquio" userId="1db1b819-5a69-4e28-a1f3-107bdd323ba9" providerId="ADAL" clId="{268579DD-9F3E-DD42-ADBD-2C5BCBEBF3D0}" dt="2023-05-12T08:25:08.315" v="1724" actId="20577"/>
          <ac:spMkLst>
            <pc:docMk/>
            <pc:sldMk cId="974398969" sldId="284"/>
            <ac:spMk id="78" creationId="{00000000-0000-0000-0000-000000000000}"/>
          </ac:spMkLst>
        </pc:spChg>
        <pc:graphicFrameChg chg="add del mod">
          <ac:chgData name="Kaitlin Eustaquio" userId="1db1b819-5a69-4e28-a1f3-107bdd323ba9" providerId="ADAL" clId="{268579DD-9F3E-DD42-ADBD-2C5BCBEBF3D0}" dt="2023-05-12T08:15:44.306" v="1710"/>
          <ac:graphicFrameMkLst>
            <pc:docMk/>
            <pc:sldMk cId="974398969" sldId="284"/>
            <ac:graphicFrameMk id="4" creationId="{FAA4DD35-15F0-C1FB-9C17-2D0B2998ED58}"/>
          </ac:graphicFrameMkLst>
        </pc:graphicFrameChg>
        <pc:graphicFrameChg chg="add mod">
          <ac:chgData name="Kaitlin Eustaquio" userId="1db1b819-5a69-4e28-a1f3-107bdd323ba9" providerId="ADAL" clId="{268579DD-9F3E-DD42-ADBD-2C5BCBEBF3D0}" dt="2023-05-12T08:15:47.598" v="1712"/>
          <ac:graphicFrameMkLst>
            <pc:docMk/>
            <pc:sldMk cId="974398969" sldId="284"/>
            <ac:graphicFrameMk id="5" creationId="{6D075708-EECE-F282-82A1-7FF1ADD73AB2}"/>
          </ac:graphicFrameMkLst>
        </pc:graphicFrameChg>
        <pc:graphicFrameChg chg="del">
          <ac:chgData name="Kaitlin Eustaquio" userId="1db1b819-5a69-4e28-a1f3-107bdd323ba9" providerId="ADAL" clId="{268579DD-9F3E-DD42-ADBD-2C5BCBEBF3D0}" dt="2023-05-12T08:15:46.368" v="1711" actId="478"/>
          <ac:graphicFrameMkLst>
            <pc:docMk/>
            <pc:sldMk cId="974398969" sldId="284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8:16:02.599" v="1719" actId="1076"/>
          <ac:picMkLst>
            <pc:docMk/>
            <pc:sldMk cId="974398969" sldId="284"/>
            <ac:picMk id="2" creationId="{571D5578-9C96-BB38-69FC-5D9410B6AA4D}"/>
          </ac:picMkLst>
        </pc:picChg>
        <pc:picChg chg="add mod">
          <ac:chgData name="Kaitlin Eustaquio" userId="1db1b819-5a69-4e28-a1f3-107bdd323ba9" providerId="ADAL" clId="{268579DD-9F3E-DD42-ADBD-2C5BCBEBF3D0}" dt="2023-05-12T08:15:57.909" v="1715" actId="1076"/>
          <ac:picMkLst>
            <pc:docMk/>
            <pc:sldMk cId="974398969" sldId="284"/>
            <ac:picMk id="3" creationId="{4DC98D71-EA0C-4341-66A9-017C7A06F4F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8:02:42.495" v="1686" actId="1076"/>
        <pc:sldMkLst>
          <pc:docMk/>
          <pc:sldMk cId="2472364702" sldId="285"/>
        </pc:sldMkLst>
        <pc:picChg chg="del">
          <ac:chgData name="Kaitlin Eustaquio" userId="1db1b819-5a69-4e28-a1f3-107bdd323ba9" providerId="ADAL" clId="{268579DD-9F3E-DD42-ADBD-2C5BCBEBF3D0}" dt="2023-05-12T08:02:41.211" v="1684" actId="478"/>
          <ac:picMkLst>
            <pc:docMk/>
            <pc:sldMk cId="2472364702" sldId="285"/>
            <ac:picMk id="2" creationId="{7A58FA95-01F5-FD8E-98A3-D72859C225BC}"/>
          </ac:picMkLst>
        </pc:picChg>
        <pc:picChg chg="add mod">
          <ac:chgData name="Kaitlin Eustaquio" userId="1db1b819-5a69-4e28-a1f3-107bdd323ba9" providerId="ADAL" clId="{268579DD-9F3E-DD42-ADBD-2C5BCBEBF3D0}" dt="2023-05-12T08:02:42.495" v="1686" actId="1076"/>
          <ac:picMkLst>
            <pc:docMk/>
            <pc:sldMk cId="2472364702" sldId="285"/>
            <ac:picMk id="3" creationId="{B7CE1929-3C4A-9E09-8A51-05B56744F7BD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22:41:22.363" v="1735" actId="1076"/>
        <pc:sldMkLst>
          <pc:docMk/>
          <pc:sldMk cId="2717932625" sldId="286"/>
        </pc:sldMkLst>
        <pc:spChg chg="mod">
          <ac:chgData name="Kaitlin Eustaquio" userId="1db1b819-5a69-4e28-a1f3-107bdd323ba9" providerId="ADAL" clId="{268579DD-9F3E-DD42-ADBD-2C5BCBEBF3D0}" dt="2023-05-12T22:32:37.475" v="1729" actId="20577"/>
          <ac:spMkLst>
            <pc:docMk/>
            <pc:sldMk cId="2717932625" sldId="286"/>
            <ac:spMk id="73" creationId="{00000000-0000-0000-0000-000000000000}"/>
          </ac:spMkLst>
        </pc:spChg>
        <pc:picChg chg="add del mod">
          <ac:chgData name="Kaitlin Eustaquio" userId="1db1b819-5a69-4e28-a1f3-107bdd323ba9" providerId="ADAL" clId="{268579DD-9F3E-DD42-ADBD-2C5BCBEBF3D0}" dt="2023-05-12T22:41:21.142" v="1733" actId="478"/>
          <ac:picMkLst>
            <pc:docMk/>
            <pc:sldMk cId="2717932625" sldId="286"/>
            <ac:picMk id="2" creationId="{CD155FE5-83FE-661F-212A-01D3473A19D6}"/>
          </ac:picMkLst>
        </pc:picChg>
        <pc:picChg chg="del">
          <ac:chgData name="Kaitlin Eustaquio" userId="1db1b819-5a69-4e28-a1f3-107bdd323ba9" providerId="ADAL" clId="{268579DD-9F3E-DD42-ADBD-2C5BCBEBF3D0}" dt="2023-05-12T22:32:55.468" v="1730" actId="478"/>
          <ac:picMkLst>
            <pc:docMk/>
            <pc:sldMk cId="2717932625" sldId="286"/>
            <ac:picMk id="3" creationId="{B7CE1929-3C4A-9E09-8A51-05B56744F7BD}"/>
          </ac:picMkLst>
        </pc:picChg>
        <pc:picChg chg="add mod">
          <ac:chgData name="Kaitlin Eustaquio" userId="1db1b819-5a69-4e28-a1f3-107bdd323ba9" providerId="ADAL" clId="{268579DD-9F3E-DD42-ADBD-2C5BCBEBF3D0}" dt="2023-05-12T22:41:22.363" v="1735" actId="1076"/>
          <ac:picMkLst>
            <pc:docMk/>
            <pc:sldMk cId="2717932625" sldId="286"/>
            <ac:picMk id="4" creationId="{751601ED-46CD-AB30-F95F-6F56141A40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5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6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2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26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3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3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646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34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326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9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058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1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EB3F-8528-F273-CAAD-DAC9680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016"/>
            <a:ext cx="7772400" cy="34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6653778"/>
              </p:ext>
            </p:extLst>
          </p:nvPr>
        </p:nvGraphicFramePr>
        <p:xfrm>
          <a:off x="311700" y="273162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5E05E2-FA1D-91D1-F910-92CD0363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113551"/>
            <a:ext cx="2463800" cy="129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30162-A008-3B98-5A49-0D284555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23" y="1102397"/>
            <a:ext cx="1868557" cy="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A685-816B-AB9E-BC4D-9510EF3C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09"/>
            <a:ext cx="2802325" cy="66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05FF-7ED4-FF30-FC94-EE71A864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72" y="1102397"/>
            <a:ext cx="1868557" cy="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B977-C0C3-6673-4555-0FEE807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7460"/>
            <a:ext cx="7772400" cy="27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226522"/>
              </p:ext>
            </p:extLst>
          </p:nvPr>
        </p:nvGraphicFramePr>
        <p:xfrm>
          <a:off x="311700" y="3008468"/>
          <a:ext cx="8520600" cy="202190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690DC6-F357-DEDC-99E9-849567D2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7" y="1166967"/>
            <a:ext cx="1772332" cy="172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7DAD9-277F-CB27-AFFD-B3627B1A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6967"/>
            <a:ext cx="3416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28897727"/>
              </p:ext>
            </p:extLst>
          </p:nvPr>
        </p:nvGraphicFramePr>
        <p:xfrm>
          <a:off x="311700" y="303959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630D0C8-4DB2-8A6E-18FF-CD23C2FF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93" y="990627"/>
            <a:ext cx="35052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81B48E-5CA6-E7A6-FFFF-6E971D8C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07" y="941843"/>
            <a:ext cx="2425747" cy="20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47C1-F9B1-34F7-8A1D-849C91B1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9735"/>
            <a:ext cx="7772400" cy="4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3408417"/>
              </p:ext>
            </p:extLst>
          </p:nvPr>
        </p:nvGraphicFramePr>
        <p:xfrm>
          <a:off x="311700" y="2944178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4DEDADA-749C-C5B9-6342-70C0AC12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2" y="1102427"/>
            <a:ext cx="1653912" cy="1469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85D986-0C0C-9612-9274-A7BD5DE4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42" y="1017725"/>
            <a:ext cx="337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8FA95-01F5-FD8E-98A3-D72859C2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50487"/>
            <a:ext cx="7772400" cy="32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006041584"/>
              </p:ext>
            </p:extLst>
          </p:nvPr>
        </p:nvGraphicFramePr>
        <p:xfrm>
          <a:off x="222637" y="3099769"/>
          <a:ext cx="8609663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19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F868FE8-10FF-CCE7-3014-6BC0092D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67" y="900761"/>
            <a:ext cx="1483153" cy="2127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B2AC28-EA39-641B-E7FB-7020C3EF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423" y="959243"/>
            <a:ext cx="1935110" cy="20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E1929-3C4A-9E09-8A51-05B56744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4" y="1571237"/>
            <a:ext cx="7772400" cy="28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D5578-9C96-BB38-69FC-5D9410B6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60" y="1017725"/>
            <a:ext cx="1577198" cy="1708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98D71-EA0C-4341-66A9-017C7A06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43" y="1074132"/>
            <a:ext cx="995012" cy="1695628"/>
          </a:xfrm>
          <a:prstGeom prst="rect">
            <a:avLst/>
          </a:prstGeom>
        </p:spPr>
      </p:pic>
      <p:graphicFrame>
        <p:nvGraphicFramePr>
          <p:cNvPr id="5" name="Google Shape;79;p17">
            <a:extLst>
              <a:ext uri="{FF2B5EF4-FFF2-40B4-BE49-F238E27FC236}">
                <a16:creationId xmlns:a16="http://schemas.microsoft.com/office/drawing/2014/main" id="{6D075708-EECE-F282-82A1-7FF1ADD73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504259"/>
              </p:ext>
            </p:extLst>
          </p:nvPr>
        </p:nvGraphicFramePr>
        <p:xfrm>
          <a:off x="311700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9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601ED-46CD-AB30-F95F-6F56141A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95023"/>
            <a:ext cx="7772400" cy="27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2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5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2379208"/>
              </p:ext>
            </p:extLst>
          </p:nvPr>
        </p:nvGraphicFramePr>
        <p:xfrm>
          <a:off x="311700" y="3765232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5505578-1FAD-7D1F-CE70-9F4EB17E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9" y="1206893"/>
            <a:ext cx="5421940" cy="1281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C4142C-E7E7-CF17-9DDA-51DBEBF0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39" y="921098"/>
            <a:ext cx="1823484" cy="16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802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971</Words>
  <Application>Microsoft Macintosh PowerPoint</Application>
  <PresentationFormat>On-screen Show (16:9)</PresentationFormat>
  <Paragraphs>156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(Trello screenshot)</vt:lpstr>
      <vt:lpstr>Component 3 v1 - Test Plan (and screenshot)</vt:lpstr>
      <vt:lpstr>Component 3 (Trello screenshot)</vt:lpstr>
      <vt:lpstr>Component 3 v2 - Test Plan (and screenshot)</vt:lpstr>
      <vt:lpstr>Component 3 v3 - Test Plan (and screenshot)</vt:lpstr>
      <vt:lpstr>Component 3 (Trello screenshot)</vt:lpstr>
      <vt:lpstr>Component 3 v4 - Test Plan (and screenshot)</vt:lpstr>
      <vt:lpstr>Component 4 (Trello screenshot)</vt:lpstr>
      <vt:lpstr>Component 4 v1 - Test Plan (and screenshot)</vt:lpstr>
      <vt:lpstr>Component 4 (Trello screenshot)</vt:lpstr>
      <vt:lpstr>Component 4 v2 - Test Plan (and screenshot)</vt:lpstr>
      <vt:lpstr>Component 5 (Trello screenshot)</vt:lpstr>
      <vt:lpstr>Component  5 v1 - Test Plan (and screenshot)</vt:lpstr>
      <vt:lpstr>Component  v - Test Plan (and screenshot)</vt:lpstr>
      <vt:lpstr>Component  v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2023-05-12T22:52:48Z</dcterms:modified>
</cp:coreProperties>
</file>