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3" r:id="rId17"/>
    <p:sldId id="261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52" dt="2023-05-09T22:24:03.900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09T22:24:31.400" v="1435" actId="20577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24:31.400" v="1435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24:31.400" v="1435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modSp add mod">
        <pc:chgData name="Kaitlin Eustaquio" userId="1db1b819-5a69-4e28-a1f3-107bdd323ba9" providerId="ADAL" clId="{268579DD-9F3E-DD42-ADBD-2C5BCBEBF3D0}" dt="2023-05-09T22:14:51.796" v="1081" actId="20577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2775034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731623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628</Words>
  <Application>Microsoft Macintosh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v2 -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2023-05-09T22:24:32Z</dcterms:modified>
</cp:coreProperties>
</file>