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9" r:id="rId20"/>
    <p:sldId id="277" r:id="rId21"/>
    <p:sldId id="282" r:id="rId22"/>
    <p:sldId id="281" r:id="rId23"/>
    <p:sldId id="285" r:id="rId24"/>
    <p:sldId id="284" r:id="rId25"/>
    <p:sldId id="286" r:id="rId26"/>
    <p:sldId id="278" r:id="rId27"/>
    <p:sldId id="289" r:id="rId28"/>
    <p:sldId id="283" r:id="rId29"/>
    <p:sldId id="290" r:id="rId30"/>
    <p:sldId id="280" r:id="rId31"/>
    <p:sldId id="291" r:id="rId32"/>
    <p:sldId id="287" r:id="rId33"/>
    <p:sldId id="292" r:id="rId34"/>
    <p:sldId id="288" r:id="rId35"/>
    <p:sldId id="296" r:id="rId36"/>
    <p:sldId id="295" r:id="rId37"/>
    <p:sldId id="294" r:id="rId38"/>
    <p:sldId id="293" r:id="rId39"/>
    <p:sldId id="261" r:id="rId40"/>
    <p:sldId id="262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99" dt="2023-05-16T02:51:24.354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32" d="100"/>
          <a:sy n="132" d="100"/>
        </p:scale>
        <p:origin x="104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16T02:52:18.608" v="2432" actId="20577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42:54.002" v="1557"/>
        <pc:sldMkLst>
          <pc:docMk/>
          <pc:sldMk cId="541863311" sldId="275"/>
        </pc:sldMkLst>
        <pc:picChg chg="add del mod">
          <ac:chgData name="Kaitlin Eustaquio" userId="1db1b819-5a69-4e28-a1f3-107bdd323ba9" providerId="ADAL" clId="{268579DD-9F3E-DD42-ADBD-2C5BCBEBF3D0}" dt="2023-05-11T23:42:53.679" v="1556" actId="478"/>
          <ac:picMkLst>
            <pc:docMk/>
            <pc:sldMk cId="541863311" sldId="275"/>
            <ac:picMk id="2" creationId="{A8968B27-642E-E807-4206-8F53D340D365}"/>
          </ac:picMkLst>
        </pc:picChg>
        <pc:picChg chg="add mod">
          <ac:chgData name="Kaitlin Eustaquio" userId="1db1b819-5a69-4e28-a1f3-107bdd323ba9" providerId="ADAL" clId="{268579DD-9F3E-DD42-ADBD-2C5BCBEBF3D0}" dt="2023-05-11T23:42:54.002" v="1557"/>
          <ac:picMkLst>
            <pc:docMk/>
            <pc:sldMk cId="541863311" sldId="275"/>
            <ac:picMk id="3" creationId="{5CABB977-C0C3-6673-4555-0FEE807674AB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34:04.152" v="1555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1T23:34:04.152" v="1555" actId="20577"/>
          <ac:graphicFrameMkLst>
            <pc:docMk/>
            <pc:sldMk cId="1418460649" sldId="27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33:10.335" v="1545" actId="1076"/>
          <ac:picMkLst>
            <pc:docMk/>
            <pc:sldMk cId="1418460649" sldId="276"/>
            <ac:picMk id="2" creationId="{3630D0C8-4DB2-8A6E-18FF-CD23C2FFF189}"/>
          </ac:picMkLst>
        </pc:picChg>
        <pc:picChg chg="add mod">
          <ac:chgData name="Kaitlin Eustaquio" userId="1db1b819-5a69-4e28-a1f3-107bdd323ba9" providerId="ADAL" clId="{268579DD-9F3E-DD42-ADBD-2C5BCBEBF3D0}" dt="2023-05-11T23:33:09.078" v="1544" actId="1076"/>
          <ac:picMkLst>
            <pc:docMk/>
            <pc:sldMk cId="1418460649" sldId="276"/>
            <ac:picMk id="3" creationId="{3581B48E-5CA6-E7A6-FFFF-6E971D8CE424}"/>
          </ac:picMkLst>
        </pc:pic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58:45.305" v="1580" actId="1076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11T23:57:20.537" v="1568" actId="20577"/>
          <ac:spMkLst>
            <pc:docMk/>
            <pc:sldMk cId="1311563989" sldId="277"/>
            <ac:spMk id="78" creationId="{00000000-0000-0000-0000-000000000000}"/>
          </ac:spMkLst>
        </pc:spChg>
        <pc:graphicFrameChg chg="mod">
          <ac:chgData name="Kaitlin Eustaquio" userId="1db1b819-5a69-4e28-a1f3-107bdd323ba9" providerId="ADAL" clId="{268579DD-9F3E-DD42-ADBD-2C5BCBEBF3D0}" dt="2023-05-11T23:58:45.305" v="1580" actId="1076"/>
          <ac:graphicFrameMkLst>
            <pc:docMk/>
            <pc:sldMk cId="1311563989" sldId="27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58:39.684" v="1578" actId="14100"/>
          <ac:picMkLst>
            <pc:docMk/>
            <pc:sldMk cId="1311563989" sldId="277"/>
            <ac:picMk id="2" creationId="{E4DEDADA-749C-C5B9-6342-70C0AC123BC0}"/>
          </ac:picMkLst>
        </pc:picChg>
        <pc:picChg chg="add mod">
          <ac:chgData name="Kaitlin Eustaquio" userId="1db1b819-5a69-4e28-a1f3-107bdd323ba9" providerId="ADAL" clId="{268579DD-9F3E-DD42-ADBD-2C5BCBEBF3D0}" dt="2023-05-11T23:58:41.311" v="1579" actId="1076"/>
          <ac:picMkLst>
            <pc:docMk/>
            <pc:sldMk cId="1311563989" sldId="277"/>
            <ac:picMk id="3" creationId="{7E85D986-0C0C-9612-9274-A7BD5DE41ACF}"/>
          </ac:picMkLst>
        </pc:pic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05:08.159" v="1853" actId="20577"/>
        <pc:sldMkLst>
          <pc:docMk/>
          <pc:sldMk cId="2084576816" sldId="278"/>
        </pc:sldMkLst>
        <pc:spChg chg="mod">
          <ac:chgData name="Kaitlin Eustaquio" userId="1db1b819-5a69-4e28-a1f3-107bdd323ba9" providerId="ADAL" clId="{268579DD-9F3E-DD42-ADBD-2C5BCBEBF3D0}" dt="2023-05-12T23:05:08.159" v="1853" actId="20577"/>
          <ac:spMkLst>
            <pc:docMk/>
            <pc:sldMk cId="2084576816" sldId="27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2:52:41.265" v="1841" actId="1076"/>
          <ac:graphicFrameMkLst>
            <pc:docMk/>
            <pc:sldMk cId="2084576816" sldId="27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2:52:43.336" v="1842" actId="14100"/>
          <ac:picMkLst>
            <pc:docMk/>
            <pc:sldMk cId="2084576816" sldId="278"/>
            <ac:picMk id="2" creationId="{C5505578-1FAD-7D1F-CE70-9F4EB17E34D7}"/>
          </ac:picMkLst>
        </pc:picChg>
        <pc:picChg chg="add mod">
          <ac:chgData name="Kaitlin Eustaquio" userId="1db1b819-5a69-4e28-a1f3-107bdd323ba9" providerId="ADAL" clId="{268579DD-9F3E-DD42-ADBD-2C5BCBEBF3D0}" dt="2023-05-12T22:51:09.909" v="1741" actId="1076"/>
          <ac:picMkLst>
            <pc:docMk/>
            <pc:sldMk cId="2084576816" sldId="278"/>
            <ac:picMk id="3" creationId="{B3C4142C-E7E7-CF17-9DDA-51DBEBF065A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57:11.162" v="1566" actId="20578"/>
        <pc:sldMkLst>
          <pc:docMk/>
          <pc:sldMk cId="2112270054" sldId="279"/>
        </pc:sldMkLst>
        <pc:picChg chg="add del mod">
          <ac:chgData name="Kaitlin Eustaquio" userId="1db1b819-5a69-4e28-a1f3-107bdd323ba9" providerId="ADAL" clId="{268579DD-9F3E-DD42-ADBD-2C5BCBEBF3D0}" dt="2023-05-11T23:44:41.747" v="1564" actId="478"/>
          <ac:picMkLst>
            <pc:docMk/>
            <pc:sldMk cId="2112270054" sldId="279"/>
            <ac:picMk id="2" creationId="{966B401F-4D3B-87C2-E15C-F606CF70561C}"/>
          </ac:picMkLst>
        </pc:picChg>
        <pc:picChg chg="del">
          <ac:chgData name="Kaitlin Eustaquio" userId="1db1b819-5a69-4e28-a1f3-107bdd323ba9" providerId="ADAL" clId="{268579DD-9F3E-DD42-ADBD-2C5BCBEBF3D0}" dt="2023-05-11T23:43:59.995" v="1560" actId="478"/>
          <ac:picMkLst>
            <pc:docMk/>
            <pc:sldMk cId="2112270054" sldId="279"/>
            <ac:picMk id="3" creationId="{5CABB977-C0C3-6673-4555-0FEE807674AB}"/>
          </ac:picMkLst>
        </pc:picChg>
        <pc:picChg chg="add mod">
          <ac:chgData name="Kaitlin Eustaquio" userId="1db1b819-5a69-4e28-a1f3-107bdd323ba9" providerId="ADAL" clId="{268579DD-9F3E-DD42-ADBD-2C5BCBEBF3D0}" dt="2023-05-11T23:44:43.604" v="1565" actId="1076"/>
          <ac:picMkLst>
            <pc:docMk/>
            <pc:sldMk cId="2112270054" sldId="279"/>
            <ac:picMk id="4" creationId="{B32847C1-F9B1-34F7-8A1D-849C91B1EAC5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31:05.057" v="2015" actId="20577"/>
        <pc:sldMkLst>
          <pc:docMk/>
          <pc:sldMk cId="285503574" sldId="280"/>
        </pc:sldMkLst>
        <pc:spChg chg="mod">
          <ac:chgData name="Kaitlin Eustaquio" userId="1db1b819-5a69-4e28-a1f3-107bdd323ba9" providerId="ADAL" clId="{268579DD-9F3E-DD42-ADBD-2C5BCBEBF3D0}" dt="2023-05-12T23:31:05.057" v="2015" actId="20577"/>
          <ac:spMkLst>
            <pc:docMk/>
            <pc:sldMk cId="285503574" sldId="28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3:19:41.839" v="2000" actId="20577"/>
          <ac:graphicFrameMkLst>
            <pc:docMk/>
            <pc:sldMk cId="285503574" sldId="28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3:18:15.159" v="1940" actId="1076"/>
          <ac:picMkLst>
            <pc:docMk/>
            <pc:sldMk cId="285503574" sldId="280"/>
            <ac:picMk id="2" creationId="{745DA61A-B777-B77B-49B9-DD0C59A8CC5A}"/>
          </ac:picMkLst>
        </pc:picChg>
        <pc:picChg chg="add mod">
          <ac:chgData name="Kaitlin Eustaquio" userId="1db1b819-5a69-4e28-a1f3-107bdd323ba9" providerId="ADAL" clId="{268579DD-9F3E-DD42-ADBD-2C5BCBEBF3D0}" dt="2023-05-12T23:19:36.670" v="1998" actId="1076"/>
          <ac:picMkLst>
            <pc:docMk/>
            <pc:sldMk cId="285503574" sldId="280"/>
            <ac:picMk id="3" creationId="{0E2D8B92-567B-80C1-A2D2-A106EEE95A5E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07:58:59.453" v="1679" actId="20577"/>
        <pc:sldMkLst>
          <pc:docMk/>
          <pc:sldMk cId="3159212952" sldId="281"/>
        </pc:sldMkLst>
        <pc:spChg chg="mod">
          <ac:chgData name="Kaitlin Eustaquio" userId="1db1b819-5a69-4e28-a1f3-107bdd323ba9" providerId="ADAL" clId="{268579DD-9F3E-DD42-ADBD-2C5BCBEBF3D0}" dt="2023-05-12T07:50:38.979" v="1591" actId="20577"/>
          <ac:spMkLst>
            <pc:docMk/>
            <pc:sldMk cId="3159212952" sldId="281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07:58:59.453" v="1679" actId="20577"/>
          <ac:graphicFrameMkLst>
            <pc:docMk/>
            <pc:sldMk cId="3159212952" sldId="281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7:56:10.436" v="1603" actId="1076"/>
          <ac:picMkLst>
            <pc:docMk/>
            <pc:sldMk cId="3159212952" sldId="281"/>
            <ac:picMk id="2" creationId="{BF868FE8-10FF-CCE7-3014-6BC0092D05C5}"/>
          </ac:picMkLst>
        </pc:picChg>
        <pc:picChg chg="add mod">
          <ac:chgData name="Kaitlin Eustaquio" userId="1db1b819-5a69-4e28-a1f3-107bdd323ba9" providerId="ADAL" clId="{268579DD-9F3E-DD42-ADBD-2C5BCBEBF3D0}" dt="2023-05-12T07:56:11.291" v="1604" actId="1076"/>
          <ac:picMkLst>
            <pc:docMk/>
            <pc:sldMk cId="3159212952" sldId="281"/>
            <ac:picMk id="3" creationId="{65B2AC28-EA39-641B-E7FB-7020C3EFC983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7:50:33.386" v="1587" actId="20577"/>
        <pc:sldMkLst>
          <pc:docMk/>
          <pc:sldMk cId="1700137483" sldId="282"/>
        </pc:sldMkLst>
        <pc:spChg chg="mod">
          <ac:chgData name="Kaitlin Eustaquio" userId="1db1b819-5a69-4e28-a1f3-107bdd323ba9" providerId="ADAL" clId="{268579DD-9F3E-DD42-ADBD-2C5BCBEBF3D0}" dt="2023-05-12T07:50:33.386" v="1587" actId="20577"/>
          <ac:spMkLst>
            <pc:docMk/>
            <pc:sldMk cId="1700137483" sldId="282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07:49:39.424" v="1585" actId="1076"/>
          <ac:picMkLst>
            <pc:docMk/>
            <pc:sldMk cId="1700137483" sldId="282"/>
            <ac:picMk id="2" creationId="{7A58FA95-01F5-FD8E-98A3-D72859C225BC}"/>
          </ac:picMkLst>
        </pc:picChg>
        <pc:picChg chg="del">
          <ac:chgData name="Kaitlin Eustaquio" userId="1db1b819-5a69-4e28-a1f3-107bdd323ba9" providerId="ADAL" clId="{268579DD-9F3E-DD42-ADBD-2C5BCBEBF3D0}" dt="2023-05-12T07:49:37.865" v="1583" actId="478"/>
          <ac:picMkLst>
            <pc:docMk/>
            <pc:sldMk cId="1700137483" sldId="282"/>
            <ac:picMk id="4" creationId="{B32847C1-F9B1-34F7-8A1D-849C91B1EAC5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07:05.881" v="1937" actId="20577"/>
        <pc:sldMkLst>
          <pc:docMk/>
          <pc:sldMk cId="3342802139" sldId="283"/>
        </pc:sldMkLst>
        <pc:spChg chg="mod">
          <ac:chgData name="Kaitlin Eustaquio" userId="1db1b819-5a69-4e28-a1f3-107bdd323ba9" providerId="ADAL" clId="{268579DD-9F3E-DD42-ADBD-2C5BCBEBF3D0}" dt="2023-05-12T23:05:05.027" v="1852" actId="20577"/>
          <ac:spMkLst>
            <pc:docMk/>
            <pc:sldMk cId="3342802139" sldId="28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3:07:05.881" v="1937" actId="20577"/>
          <ac:graphicFrameMkLst>
            <pc:docMk/>
            <pc:sldMk cId="3342802139" sldId="283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3:04:24.191" v="1845" actId="1076"/>
          <ac:picMkLst>
            <pc:docMk/>
            <pc:sldMk cId="3342802139" sldId="283"/>
            <ac:picMk id="2" creationId="{3236A923-6721-A1F9-6B12-D6730F7FAE83}"/>
          </ac:picMkLst>
        </pc:picChg>
        <pc:picChg chg="add mod">
          <ac:chgData name="Kaitlin Eustaquio" userId="1db1b819-5a69-4e28-a1f3-107bdd323ba9" providerId="ADAL" clId="{268579DD-9F3E-DD42-ADBD-2C5BCBEBF3D0}" dt="2023-05-12T23:04:42.564" v="1850" actId="1076"/>
          <ac:picMkLst>
            <pc:docMk/>
            <pc:sldMk cId="3342802139" sldId="283"/>
            <ac:picMk id="3" creationId="{7CB40C7D-EC6B-EDA3-ACCE-A49314AF2DC7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25:08.315" v="1724" actId="20577"/>
        <pc:sldMkLst>
          <pc:docMk/>
          <pc:sldMk cId="974398969" sldId="284"/>
        </pc:sldMkLst>
        <pc:spChg chg="mod">
          <ac:chgData name="Kaitlin Eustaquio" userId="1db1b819-5a69-4e28-a1f3-107bdd323ba9" providerId="ADAL" clId="{268579DD-9F3E-DD42-ADBD-2C5BCBEBF3D0}" dt="2023-05-12T08:25:08.315" v="1724" actId="20577"/>
          <ac:spMkLst>
            <pc:docMk/>
            <pc:sldMk cId="974398969" sldId="284"/>
            <ac:spMk id="78" creationId="{00000000-0000-0000-0000-000000000000}"/>
          </ac:spMkLst>
        </pc:spChg>
        <pc:graphicFrameChg chg="add del mod">
          <ac:chgData name="Kaitlin Eustaquio" userId="1db1b819-5a69-4e28-a1f3-107bdd323ba9" providerId="ADAL" clId="{268579DD-9F3E-DD42-ADBD-2C5BCBEBF3D0}" dt="2023-05-12T08:15:44.306" v="1710"/>
          <ac:graphicFrameMkLst>
            <pc:docMk/>
            <pc:sldMk cId="974398969" sldId="284"/>
            <ac:graphicFrameMk id="4" creationId="{FAA4DD35-15F0-C1FB-9C17-2D0B2998ED58}"/>
          </ac:graphicFrameMkLst>
        </pc:graphicFrameChg>
        <pc:graphicFrameChg chg="add mod">
          <ac:chgData name="Kaitlin Eustaquio" userId="1db1b819-5a69-4e28-a1f3-107bdd323ba9" providerId="ADAL" clId="{268579DD-9F3E-DD42-ADBD-2C5BCBEBF3D0}" dt="2023-05-12T08:15:47.598" v="1712"/>
          <ac:graphicFrameMkLst>
            <pc:docMk/>
            <pc:sldMk cId="974398969" sldId="284"/>
            <ac:graphicFrameMk id="5" creationId="{6D075708-EECE-F282-82A1-7FF1ADD73AB2}"/>
          </ac:graphicFrameMkLst>
        </pc:graphicFrameChg>
        <pc:graphicFrameChg chg="del">
          <ac:chgData name="Kaitlin Eustaquio" userId="1db1b819-5a69-4e28-a1f3-107bdd323ba9" providerId="ADAL" clId="{268579DD-9F3E-DD42-ADBD-2C5BCBEBF3D0}" dt="2023-05-12T08:15:46.368" v="1711" actId="478"/>
          <ac:graphicFrameMkLst>
            <pc:docMk/>
            <pc:sldMk cId="974398969" sldId="284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8:16:02.599" v="1719" actId="1076"/>
          <ac:picMkLst>
            <pc:docMk/>
            <pc:sldMk cId="974398969" sldId="284"/>
            <ac:picMk id="2" creationId="{571D5578-9C96-BB38-69FC-5D9410B6AA4D}"/>
          </ac:picMkLst>
        </pc:picChg>
        <pc:picChg chg="add mod">
          <ac:chgData name="Kaitlin Eustaquio" userId="1db1b819-5a69-4e28-a1f3-107bdd323ba9" providerId="ADAL" clId="{268579DD-9F3E-DD42-ADBD-2C5BCBEBF3D0}" dt="2023-05-12T08:15:57.909" v="1715" actId="1076"/>
          <ac:picMkLst>
            <pc:docMk/>
            <pc:sldMk cId="974398969" sldId="284"/>
            <ac:picMk id="3" creationId="{4DC98D71-EA0C-4341-66A9-017C7A06F4F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02:42.495" v="1686" actId="1076"/>
        <pc:sldMkLst>
          <pc:docMk/>
          <pc:sldMk cId="2472364702" sldId="285"/>
        </pc:sldMkLst>
        <pc:picChg chg="del">
          <ac:chgData name="Kaitlin Eustaquio" userId="1db1b819-5a69-4e28-a1f3-107bdd323ba9" providerId="ADAL" clId="{268579DD-9F3E-DD42-ADBD-2C5BCBEBF3D0}" dt="2023-05-12T08:02:41.211" v="1684" actId="478"/>
          <ac:picMkLst>
            <pc:docMk/>
            <pc:sldMk cId="2472364702" sldId="285"/>
            <ac:picMk id="2" creationId="{7A58FA95-01F5-FD8E-98A3-D72859C225BC}"/>
          </ac:picMkLst>
        </pc:picChg>
        <pc:picChg chg="add mod">
          <ac:chgData name="Kaitlin Eustaquio" userId="1db1b819-5a69-4e28-a1f3-107bdd323ba9" providerId="ADAL" clId="{268579DD-9F3E-DD42-ADBD-2C5BCBEBF3D0}" dt="2023-05-12T08:02:42.495" v="1686" actId="1076"/>
          <ac:picMkLst>
            <pc:docMk/>
            <pc:sldMk cId="2472364702" sldId="285"/>
            <ac:picMk id="3" creationId="{B7CE1929-3C4A-9E09-8A51-05B56744F7B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2:41:22.363" v="1735" actId="1076"/>
        <pc:sldMkLst>
          <pc:docMk/>
          <pc:sldMk cId="2717932625" sldId="286"/>
        </pc:sldMkLst>
        <pc:spChg chg="mod">
          <ac:chgData name="Kaitlin Eustaquio" userId="1db1b819-5a69-4e28-a1f3-107bdd323ba9" providerId="ADAL" clId="{268579DD-9F3E-DD42-ADBD-2C5BCBEBF3D0}" dt="2023-05-12T22:32:37.475" v="1729" actId="20577"/>
          <ac:spMkLst>
            <pc:docMk/>
            <pc:sldMk cId="2717932625" sldId="286"/>
            <ac:spMk id="73" creationId="{00000000-0000-0000-0000-000000000000}"/>
          </ac:spMkLst>
        </pc:spChg>
        <pc:picChg chg="add del mod">
          <ac:chgData name="Kaitlin Eustaquio" userId="1db1b819-5a69-4e28-a1f3-107bdd323ba9" providerId="ADAL" clId="{268579DD-9F3E-DD42-ADBD-2C5BCBEBF3D0}" dt="2023-05-12T22:41:21.142" v="1733" actId="478"/>
          <ac:picMkLst>
            <pc:docMk/>
            <pc:sldMk cId="2717932625" sldId="286"/>
            <ac:picMk id="2" creationId="{CD155FE5-83FE-661F-212A-01D3473A19D6}"/>
          </ac:picMkLst>
        </pc:picChg>
        <pc:picChg chg="del">
          <ac:chgData name="Kaitlin Eustaquio" userId="1db1b819-5a69-4e28-a1f3-107bdd323ba9" providerId="ADAL" clId="{268579DD-9F3E-DD42-ADBD-2C5BCBEBF3D0}" dt="2023-05-12T22:32:55.468" v="1730" actId="478"/>
          <ac:picMkLst>
            <pc:docMk/>
            <pc:sldMk cId="2717932625" sldId="286"/>
            <ac:picMk id="3" creationId="{B7CE1929-3C4A-9E09-8A51-05B56744F7BD}"/>
          </ac:picMkLst>
        </pc:picChg>
        <pc:picChg chg="add mod">
          <ac:chgData name="Kaitlin Eustaquio" userId="1db1b819-5a69-4e28-a1f3-107bdd323ba9" providerId="ADAL" clId="{268579DD-9F3E-DD42-ADBD-2C5BCBEBF3D0}" dt="2023-05-12T22:41:22.363" v="1735" actId="1076"/>
          <ac:picMkLst>
            <pc:docMk/>
            <pc:sldMk cId="2717932625" sldId="286"/>
            <ac:picMk id="4" creationId="{751601ED-46CD-AB30-F95F-6F56141A40CC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4T21:39:36.218" v="2107" actId="20577"/>
        <pc:sldMkLst>
          <pc:docMk/>
          <pc:sldMk cId="4238012587" sldId="287"/>
        </pc:sldMkLst>
        <pc:spChg chg="mod">
          <ac:chgData name="Kaitlin Eustaquio" userId="1db1b819-5a69-4e28-a1f3-107bdd323ba9" providerId="ADAL" clId="{268579DD-9F3E-DD42-ADBD-2C5BCBEBF3D0}" dt="2023-05-14T21:39:36.218" v="2107" actId="20577"/>
          <ac:spMkLst>
            <pc:docMk/>
            <pc:sldMk cId="4238012587" sldId="28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4T21:36:54.789" v="2103" actId="20577"/>
          <ac:graphicFrameMkLst>
            <pc:docMk/>
            <pc:sldMk cId="4238012587" sldId="28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4T21:35:03.673" v="2024" actId="1076"/>
          <ac:picMkLst>
            <pc:docMk/>
            <pc:sldMk cId="4238012587" sldId="287"/>
            <ac:picMk id="2" creationId="{3A4097AD-402C-ED5E-232E-7CE475547DB8}"/>
          </ac:picMkLst>
        </pc:picChg>
        <pc:picChg chg="add mod">
          <ac:chgData name="Kaitlin Eustaquio" userId="1db1b819-5a69-4e28-a1f3-107bdd323ba9" providerId="ADAL" clId="{268579DD-9F3E-DD42-ADBD-2C5BCBEBF3D0}" dt="2023-05-14T21:35:05.686" v="2025" actId="1076"/>
          <ac:picMkLst>
            <pc:docMk/>
            <pc:sldMk cId="4238012587" sldId="287"/>
            <ac:picMk id="3" creationId="{6B576D70-A659-3FF6-2030-5D06B22ADE21}"/>
          </ac:picMkLst>
        </pc:picChg>
      </pc:sldChg>
      <pc:sldChg chg="add">
        <pc:chgData name="Kaitlin Eustaquio" userId="1db1b819-5a69-4e28-a1f3-107bdd323ba9" providerId="ADAL" clId="{268579DD-9F3E-DD42-ADBD-2C5BCBEBF3D0}" dt="2023-05-12T23:04:28.177" v="1847" actId="2890"/>
        <pc:sldMkLst>
          <pc:docMk/>
          <pc:sldMk cId="548698543" sldId="288"/>
        </pc:sldMkLst>
      </pc:sldChg>
      <pc:sldChg chg="addSp delSp modSp add mod ord">
        <pc:chgData name="Kaitlin Eustaquio" userId="1db1b819-5a69-4e28-a1f3-107bdd323ba9" providerId="ADAL" clId="{268579DD-9F3E-DD42-ADBD-2C5BCBEBF3D0}" dt="2023-05-12T23:06:06.359" v="1859" actId="1076"/>
        <pc:sldMkLst>
          <pc:docMk/>
          <pc:sldMk cId="3197614128" sldId="289"/>
        </pc:sldMkLst>
        <pc:picChg chg="add mod">
          <ac:chgData name="Kaitlin Eustaquio" userId="1db1b819-5a69-4e28-a1f3-107bdd323ba9" providerId="ADAL" clId="{268579DD-9F3E-DD42-ADBD-2C5BCBEBF3D0}" dt="2023-05-12T23:06:06.359" v="1859" actId="1076"/>
          <ac:picMkLst>
            <pc:docMk/>
            <pc:sldMk cId="3197614128" sldId="289"/>
            <ac:picMk id="2" creationId="{E32CAF4D-6A5B-B3C3-8A2D-3AA729B27A4C}"/>
          </ac:picMkLst>
        </pc:picChg>
        <pc:picChg chg="del">
          <ac:chgData name="Kaitlin Eustaquio" userId="1db1b819-5a69-4e28-a1f3-107bdd323ba9" providerId="ADAL" clId="{268579DD-9F3E-DD42-ADBD-2C5BCBEBF3D0}" dt="2023-05-12T23:05:51.135" v="1856" actId="478"/>
          <ac:picMkLst>
            <pc:docMk/>
            <pc:sldMk cId="3197614128" sldId="289"/>
            <ac:picMk id="4" creationId="{751601ED-46CD-AB30-F95F-6F56141A40CC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3:20:16.614" v="2006" actId="1076"/>
        <pc:sldMkLst>
          <pc:docMk/>
          <pc:sldMk cId="3176143633" sldId="290"/>
        </pc:sldMkLst>
        <pc:picChg chg="del">
          <ac:chgData name="Kaitlin Eustaquio" userId="1db1b819-5a69-4e28-a1f3-107bdd323ba9" providerId="ADAL" clId="{268579DD-9F3E-DD42-ADBD-2C5BCBEBF3D0}" dt="2023-05-12T23:20:14.550" v="2003" actId="478"/>
          <ac:picMkLst>
            <pc:docMk/>
            <pc:sldMk cId="3176143633" sldId="290"/>
            <ac:picMk id="2" creationId="{E32CAF4D-6A5B-B3C3-8A2D-3AA729B27A4C}"/>
          </ac:picMkLst>
        </pc:picChg>
        <pc:picChg chg="add mod">
          <ac:chgData name="Kaitlin Eustaquio" userId="1db1b819-5a69-4e28-a1f3-107bdd323ba9" providerId="ADAL" clId="{268579DD-9F3E-DD42-ADBD-2C5BCBEBF3D0}" dt="2023-05-12T23:20:16.614" v="2006" actId="1076"/>
          <ac:picMkLst>
            <pc:docMk/>
            <pc:sldMk cId="3176143633" sldId="290"/>
            <ac:picMk id="3" creationId="{FF5ECA33-F661-E01D-6B84-6A4AE5107FC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3:31:08.554" v="2017" actId="20577"/>
        <pc:sldMkLst>
          <pc:docMk/>
          <pc:sldMk cId="1944067173" sldId="291"/>
        </pc:sldMkLst>
        <pc:spChg chg="mod">
          <ac:chgData name="Kaitlin Eustaquio" userId="1db1b819-5a69-4e28-a1f3-107bdd323ba9" providerId="ADAL" clId="{268579DD-9F3E-DD42-ADBD-2C5BCBEBF3D0}" dt="2023-05-12T23:31:08.554" v="2017" actId="20577"/>
          <ac:spMkLst>
            <pc:docMk/>
            <pc:sldMk cId="1944067173" sldId="291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23:30:51.445" v="2011" actId="1076"/>
          <ac:picMkLst>
            <pc:docMk/>
            <pc:sldMk cId="1944067173" sldId="291"/>
            <ac:picMk id="2" creationId="{24692111-2576-0306-C59B-5AA681C43897}"/>
          </ac:picMkLst>
        </pc:picChg>
        <pc:picChg chg="del">
          <ac:chgData name="Kaitlin Eustaquio" userId="1db1b819-5a69-4e28-a1f3-107bdd323ba9" providerId="ADAL" clId="{268579DD-9F3E-DD42-ADBD-2C5BCBEBF3D0}" dt="2023-05-12T23:30:18.169" v="2009" actId="478"/>
          <ac:picMkLst>
            <pc:docMk/>
            <pc:sldMk cId="1944067173" sldId="291"/>
            <ac:picMk id="3" creationId="{FF5ECA33-F661-E01D-6B84-6A4AE5107FC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6T02:30:09.880" v="2114" actId="1076"/>
        <pc:sldMkLst>
          <pc:docMk/>
          <pc:sldMk cId="1440993590" sldId="292"/>
        </pc:sldMkLst>
        <pc:picChg chg="del">
          <ac:chgData name="Kaitlin Eustaquio" userId="1db1b819-5a69-4e28-a1f3-107bdd323ba9" providerId="ADAL" clId="{268579DD-9F3E-DD42-ADBD-2C5BCBEBF3D0}" dt="2023-05-16T02:30:05.384" v="2110" actId="478"/>
          <ac:picMkLst>
            <pc:docMk/>
            <pc:sldMk cId="1440993590" sldId="292"/>
            <ac:picMk id="2" creationId="{24692111-2576-0306-C59B-5AA681C43897}"/>
          </ac:picMkLst>
        </pc:picChg>
        <pc:picChg chg="add mod">
          <ac:chgData name="Kaitlin Eustaquio" userId="1db1b819-5a69-4e28-a1f3-107bdd323ba9" providerId="ADAL" clId="{268579DD-9F3E-DD42-ADBD-2C5BCBEBF3D0}" dt="2023-05-16T02:30:09.880" v="2114" actId="1076"/>
          <ac:picMkLst>
            <pc:docMk/>
            <pc:sldMk cId="1440993590" sldId="292"/>
            <ac:picMk id="3" creationId="{C97ED042-3250-119B-D71A-D56AD12CC0C9}"/>
          </ac:picMkLst>
        </pc:picChg>
      </pc:sldChg>
      <pc:sldChg chg="add">
        <pc:chgData name="Kaitlin Eustaquio" userId="1db1b819-5a69-4e28-a1f3-107bdd323ba9" providerId="ADAL" clId="{268579DD-9F3E-DD42-ADBD-2C5BCBEBF3D0}" dt="2023-05-16T02:30:12.385" v="2115" actId="2890"/>
        <pc:sldMkLst>
          <pc:docMk/>
          <pc:sldMk cId="3398702849" sldId="293"/>
        </pc:sldMkLst>
      </pc:sldChg>
      <pc:sldChg chg="add">
        <pc:chgData name="Kaitlin Eustaquio" userId="1db1b819-5a69-4e28-a1f3-107bdd323ba9" providerId="ADAL" clId="{268579DD-9F3E-DD42-ADBD-2C5BCBEBF3D0}" dt="2023-05-16T02:30:14.126" v="2116" actId="2890"/>
        <pc:sldMkLst>
          <pc:docMk/>
          <pc:sldMk cId="1700163231" sldId="294"/>
        </pc:sldMkLst>
      </pc:sldChg>
      <pc:sldChg chg="add">
        <pc:chgData name="Kaitlin Eustaquio" userId="1db1b819-5a69-4e28-a1f3-107bdd323ba9" providerId="ADAL" clId="{268579DD-9F3E-DD42-ADBD-2C5BCBEBF3D0}" dt="2023-05-16T02:30:40.172" v="2117" actId="2890"/>
        <pc:sldMkLst>
          <pc:docMk/>
          <pc:sldMk cId="2337919152" sldId="295"/>
        </pc:sldMkLst>
      </pc:sldChg>
      <pc:sldChg chg="addSp modSp add mod">
        <pc:chgData name="Kaitlin Eustaquio" userId="1db1b819-5a69-4e28-a1f3-107bdd323ba9" providerId="ADAL" clId="{268579DD-9F3E-DD42-ADBD-2C5BCBEBF3D0}" dt="2023-05-16T02:52:18.608" v="2432" actId="20577"/>
        <pc:sldMkLst>
          <pc:docMk/>
          <pc:sldMk cId="839176086" sldId="296"/>
        </pc:sldMkLst>
        <pc:graphicFrameChg chg="mod modGraphic">
          <ac:chgData name="Kaitlin Eustaquio" userId="1db1b819-5a69-4e28-a1f3-107bdd323ba9" providerId="ADAL" clId="{268579DD-9F3E-DD42-ADBD-2C5BCBEBF3D0}" dt="2023-05-16T02:52:18.608" v="2432" actId="20577"/>
          <ac:graphicFrameMkLst>
            <pc:docMk/>
            <pc:sldMk cId="839176086" sldId="29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6T02:46:55.584" v="2121" actId="1076"/>
          <ac:picMkLst>
            <pc:docMk/>
            <pc:sldMk cId="839176086" sldId="296"/>
            <ac:picMk id="2" creationId="{70C9E6F6-3762-3950-6471-9B63E843D96F}"/>
          </ac:picMkLst>
        </pc:picChg>
        <pc:picChg chg="add mod">
          <ac:chgData name="Kaitlin Eustaquio" userId="1db1b819-5a69-4e28-a1f3-107bdd323ba9" providerId="ADAL" clId="{268579DD-9F3E-DD42-ADBD-2C5BCBEBF3D0}" dt="2023-05-16T02:48:06.990" v="2124" actId="1076"/>
          <ac:picMkLst>
            <pc:docMk/>
            <pc:sldMk cId="839176086" sldId="296"/>
            <ac:picMk id="3" creationId="{0CD4E232-D441-1E34-6100-A444C96D1F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3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3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646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34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326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545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58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37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355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46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037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486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619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371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23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148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B977-C0C3-6673-4555-0FEE807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7460"/>
            <a:ext cx="7772400" cy="2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8897727"/>
              </p:ext>
            </p:extLst>
          </p:nvPr>
        </p:nvGraphicFramePr>
        <p:xfrm>
          <a:off x="311700" y="303959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30D0C8-4DB2-8A6E-18FF-CD23C2FF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3" y="990627"/>
            <a:ext cx="35052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81B48E-5CA6-E7A6-FFFF-6E971D8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7" y="941843"/>
            <a:ext cx="2425747" cy="2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47C1-F9B1-34F7-8A1D-849C91B1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735"/>
            <a:ext cx="7772400" cy="4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3408417"/>
              </p:ext>
            </p:extLst>
          </p:nvPr>
        </p:nvGraphicFramePr>
        <p:xfrm>
          <a:off x="311700" y="2944178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4DEDADA-749C-C5B9-6342-70C0AC1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" y="1102427"/>
            <a:ext cx="1653912" cy="1469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85D986-0C0C-9612-9274-A7BD5DE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42" y="1017725"/>
            <a:ext cx="337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8FA95-01F5-FD8E-98A3-D72859C2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50487"/>
            <a:ext cx="7772400" cy="32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06041584"/>
              </p:ext>
            </p:extLst>
          </p:nvPr>
        </p:nvGraphicFramePr>
        <p:xfrm>
          <a:off x="222637" y="3099769"/>
          <a:ext cx="8609663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19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868FE8-10FF-CCE7-3014-6BC0092D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7" y="900761"/>
            <a:ext cx="1483153" cy="212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B2AC28-EA39-641B-E7FB-7020C3EF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23" y="959243"/>
            <a:ext cx="1935110" cy="20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1929-3C4A-9E09-8A51-05B56744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" y="1571237"/>
            <a:ext cx="7772400" cy="2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D5578-9C96-BB38-69FC-5D9410B6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60" y="1017725"/>
            <a:ext cx="1577198" cy="1708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98D71-EA0C-4341-66A9-017C7A06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43" y="1074132"/>
            <a:ext cx="995012" cy="1695628"/>
          </a:xfrm>
          <a:prstGeom prst="rect">
            <a:avLst/>
          </a:prstGeom>
        </p:spPr>
      </p:pic>
      <p:graphicFrame>
        <p:nvGraphicFramePr>
          <p:cNvPr id="5" name="Google Shape;79;p17">
            <a:extLst>
              <a:ext uri="{FF2B5EF4-FFF2-40B4-BE49-F238E27FC236}">
                <a16:creationId xmlns:a16="http://schemas.microsoft.com/office/drawing/2014/main" id="{6D075708-EECE-F282-82A1-7FF1ADD73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04259"/>
              </p:ext>
            </p:extLst>
          </p:nvPr>
        </p:nvGraphicFramePr>
        <p:xfrm>
          <a:off x="311700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9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601ED-46CD-AB30-F95F-6F56141A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95023"/>
            <a:ext cx="7772400" cy="27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2379208"/>
              </p:ext>
            </p:extLst>
          </p:nvPr>
        </p:nvGraphicFramePr>
        <p:xfrm>
          <a:off x="311700" y="3765232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5505578-1FAD-7D1F-CE70-9F4EB17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" y="1206893"/>
            <a:ext cx="5421940" cy="1281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4142C-E7E7-CF17-9DDA-51DBEBF0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9" y="921098"/>
            <a:ext cx="1823484" cy="16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CAF4D-6A5B-B3C3-8A2D-3AA729B2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" y="1418370"/>
            <a:ext cx="7416579" cy="3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6944335"/>
              </p:ext>
            </p:extLst>
          </p:nvPr>
        </p:nvGraphicFramePr>
        <p:xfrm>
          <a:off x="311700" y="33974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formatted to 2 decimal places and dollar sign.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236A923-6721-A1F9-6B12-D6730F7F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7" y="1156416"/>
            <a:ext cx="3886200" cy="952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40C7D-EC6B-EDA3-ACCE-A49314AF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91" y="1156416"/>
            <a:ext cx="2261470" cy="15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2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ECA33-F661-E01D-6B84-6A4AE510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3" y="1112562"/>
            <a:ext cx="7772400" cy="37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v3 – integrated to main program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18377636"/>
              </p:ext>
            </p:extLst>
          </p:nvPr>
        </p:nvGraphicFramePr>
        <p:xfrm>
          <a:off x="311700" y="347369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formatted to 2 decimal places and dollar sign.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45DA61A-B777-B77B-49B9-DD0C59A8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3" y="1348533"/>
            <a:ext cx="5387203" cy="1125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D8B92-567B-80C1-A2D2-A106EEE95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040" y="1042716"/>
            <a:ext cx="2248844" cy="24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3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6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92111-2576-0306-C59B-5AA681C4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6" y="1017725"/>
            <a:ext cx="7772400" cy="36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7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8711179"/>
              </p:ext>
            </p:extLst>
          </p:nvPr>
        </p:nvGraphicFramePr>
        <p:xfrm>
          <a:off x="311700" y="32615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Entered 6 pizzas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Stepped through the menu choice 6 times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4097AD-402C-ED5E-232E-7CE47554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09" y="1017725"/>
            <a:ext cx="2231036" cy="2163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76D70-A659-3FF6-2030-5D06B22A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067" y="1017725"/>
            <a:ext cx="4173230" cy="20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6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ED042-3250-119B-D71A-D56AD12C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017725"/>
            <a:ext cx="7216541" cy="39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3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98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7716855"/>
              </p:ext>
            </p:extLst>
          </p:nvPr>
        </p:nvGraphicFramePr>
        <p:xfrm>
          <a:off x="311700" y="3007389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not a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a number above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4 and 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that is not a number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number must be 1-5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Accepted input and prints choose which pizzas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Correctly picks pizzas and costs and prints chosen pizza </a:t>
                      </a:r>
                      <a:r>
                        <a:rPr lang="en-US" sz="1800"/>
                        <a:t>and its cost</a:t>
                      </a: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0C9E6F6-3762-3950-6471-9B63E843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03157"/>
            <a:ext cx="3172848" cy="161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4E232-D441-1E34-6100-A444C96D1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87" y="1203157"/>
            <a:ext cx="3677519" cy="14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7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919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6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0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1191</Words>
  <Application>Microsoft Macintosh PowerPoint</Application>
  <PresentationFormat>On-screen Show (16:9)</PresentationFormat>
  <Paragraphs>194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3 (Trello screenshot)</vt:lpstr>
      <vt:lpstr>Component 3 v4 - Test Plan (and screenshot)</vt:lpstr>
      <vt:lpstr>Component 4 (Trello screenshot)</vt:lpstr>
      <vt:lpstr>Component 4 v1 - Test Plan (and screenshot)</vt:lpstr>
      <vt:lpstr>Component 4 (Trello screenshot)</vt:lpstr>
      <vt:lpstr>Component 4 v2 - Test Plan (and screenshot)</vt:lpstr>
      <vt:lpstr>Component 5 (Trello screenshot)</vt:lpstr>
      <vt:lpstr>Component 5 v1 - Test Plan (and screenshot)</vt:lpstr>
      <vt:lpstr>Component 5 (Trello screenshot)</vt:lpstr>
      <vt:lpstr>Component 5 v2 - Test Plan (and screenshot)</vt:lpstr>
      <vt:lpstr>Component 5 (Trello screenshot)</vt:lpstr>
      <vt:lpstr>Component 5 v3 – integrated to main program</vt:lpstr>
      <vt:lpstr>Component 6 (Trello screenshot)</vt:lpstr>
      <vt:lpstr>Component 6 v1 - Test Plan (and screenshot)</vt:lpstr>
      <vt:lpstr>Component 6 (Trello screenshot)</vt:lpstr>
      <vt:lpstr>Component  v - Test Plan (and screenshot)</vt:lpstr>
      <vt:lpstr>Component  v - Test Plan (and screenshot)</vt:lpstr>
      <vt:lpstr>Component  v - Test Plan (and screenshot)</vt:lpstr>
      <vt:lpstr>Component  v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2023-05-16T02:52:28Z</dcterms:modified>
</cp:coreProperties>
</file>